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22587e1e8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caec2a3f04800"/>
  </p:sldMasterIdLst>
  <p:sldIdLst>
    <p:sldId xmlns:r="http://schemas.openxmlformats.org/officeDocument/2006/relationships" id="256" r:id="R14b1520825cd4efe"/>
    <p:sldId xmlns:r="http://schemas.openxmlformats.org/officeDocument/2006/relationships" id="257" r:id="R521a43d3692b404e"/>
    <p:sldId xmlns:r="http://schemas.openxmlformats.org/officeDocument/2006/relationships" id="258" r:id="Rb6d5ce2da9be4b4d"/>
    <p:sldId xmlns:r="http://schemas.openxmlformats.org/officeDocument/2006/relationships" id="259" r:id="R1784c4d3b882459e"/>
    <p:sldId xmlns:r="http://schemas.openxmlformats.org/officeDocument/2006/relationships" id="260" r:id="Rcc6642ed1b7c436b"/>
    <p:sldId xmlns:r="http://schemas.openxmlformats.org/officeDocument/2006/relationships" id="261" r:id="R9c3f85620b3841b7"/>
    <p:sldId xmlns:r="http://schemas.openxmlformats.org/officeDocument/2006/relationships" id="262" r:id="R8dd0e5691bce4a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caec2a3f04800" /><Relationship Type="http://schemas.openxmlformats.org/officeDocument/2006/relationships/slide" Target="/ppt/slides/slide1.xml" Id="R14b1520825cd4efe" /><Relationship Type="http://schemas.openxmlformats.org/officeDocument/2006/relationships/slide" Target="/ppt/slides/slide2.xml" Id="R521a43d3692b404e" /><Relationship Type="http://schemas.openxmlformats.org/officeDocument/2006/relationships/slide" Target="/ppt/slides/slide3.xml" Id="Rb6d5ce2da9be4b4d" /><Relationship Type="http://schemas.openxmlformats.org/officeDocument/2006/relationships/slide" Target="/ppt/slides/slide4.xml" Id="R1784c4d3b882459e" /><Relationship Type="http://schemas.openxmlformats.org/officeDocument/2006/relationships/slide" Target="/ppt/slides/slide5.xml" Id="Rcc6642ed1b7c436b" /><Relationship Type="http://schemas.openxmlformats.org/officeDocument/2006/relationships/slide" Target="/ppt/slides/slide6.xml" Id="R9c3f85620b3841b7" /><Relationship Type="http://schemas.openxmlformats.org/officeDocument/2006/relationships/slide" Target="/ppt/slides/slide7.xml" Id="R8dd0e5691bce4a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6a80ba4104a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a268fe9fa43c5" /><Relationship Type="http://schemas.openxmlformats.org/officeDocument/2006/relationships/theme" Target="/ppt/slideMasters/theme/theme1.xml" Id="R78897a196d2649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a268fe9fa43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bf731865346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b1fcc9a22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2a70039e740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8bcaa231e48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db979da03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6856d621c4b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0200b197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KJØLESERVICE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KJØLESERVICE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KJØLESERVICE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KJØLESERVICE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KJØLESERVICE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KJØLESERVICE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41 414 742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8 351 557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11 892 736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31 665 039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KJØLESERVICE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THERMA 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KJØLESERVICE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Sjoargata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60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877 236 242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KJØLESERVICE AS</a:t>
            </a:r>
          </a:p>
        </p:txBody>
      </p:sp>
    </p:spTree>
  </p:cSld>
  <p:clrMapOvr>
    <a:masterClrMapping xmlns:a="http://schemas.openxmlformats.org/drawingml/2006/main"/>
  </p:clrMapOvr>
</p:sld>
</file>