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0cc7fecc0f47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6ab8598ef548c5"/>
  </p:sldMasterIdLst>
  <p:sldIdLst>
    <p:sldId xmlns:r="http://schemas.openxmlformats.org/officeDocument/2006/relationships" id="256" r:id="Rda78a1d59a3346f3"/>
    <p:sldId xmlns:r="http://schemas.openxmlformats.org/officeDocument/2006/relationships" id="257" r:id="R7c540625642640b1"/>
    <p:sldId xmlns:r="http://schemas.openxmlformats.org/officeDocument/2006/relationships" id="258" r:id="R02fb2156e952409c"/>
    <p:sldId xmlns:r="http://schemas.openxmlformats.org/officeDocument/2006/relationships" id="259" r:id="Ra29dd05c42f14b93"/>
    <p:sldId xmlns:r="http://schemas.openxmlformats.org/officeDocument/2006/relationships" id="260" r:id="R76df7cf6d39b4c8b"/>
    <p:sldId xmlns:r="http://schemas.openxmlformats.org/officeDocument/2006/relationships" id="261" r:id="R41d04502503f45f1"/>
    <p:sldId xmlns:r="http://schemas.openxmlformats.org/officeDocument/2006/relationships" id="262" r:id="Re787321b297940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6ab8598ef548c5" /><Relationship Type="http://schemas.openxmlformats.org/officeDocument/2006/relationships/slide" Target="/ppt/slides/slide1.xml" Id="Rda78a1d59a3346f3" /><Relationship Type="http://schemas.openxmlformats.org/officeDocument/2006/relationships/slide" Target="/ppt/slides/slide2.xml" Id="R7c540625642640b1" /><Relationship Type="http://schemas.openxmlformats.org/officeDocument/2006/relationships/slide" Target="/ppt/slides/slide3.xml" Id="R02fb2156e952409c" /><Relationship Type="http://schemas.openxmlformats.org/officeDocument/2006/relationships/slide" Target="/ppt/slides/slide4.xml" Id="Ra29dd05c42f14b93" /><Relationship Type="http://schemas.openxmlformats.org/officeDocument/2006/relationships/slide" Target="/ppt/slides/slide5.xml" Id="R76df7cf6d39b4c8b" /><Relationship Type="http://schemas.openxmlformats.org/officeDocument/2006/relationships/slide" Target="/ppt/slides/slide6.xml" Id="R41d04502503f45f1" /><Relationship Type="http://schemas.openxmlformats.org/officeDocument/2006/relationships/slide" Target="/ppt/slides/slide7.xml" Id="Re787321b297940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ec02695b9246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962c626334885" /><Relationship Type="http://schemas.openxmlformats.org/officeDocument/2006/relationships/theme" Target="/ppt/slideMasters/theme/theme1.xml" Id="R15ddbc0092a545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9962c6263348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762b2277948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5359cbd1345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0217867d74d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f4fc1a39843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f9b94c077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aeaaffc184c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f53dc09a148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HAKI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843 714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843 718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HUSA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JAKOBSEN HUSA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Torvald Brynes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877 164 292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HAKI AS</a:t>
            </a:r>
          </a:p>
        </p:txBody>
      </p:sp>
    </p:spTree>
  </p:cSld>
  <p:clrMapOvr>
    <a:masterClrMapping xmlns:a="http://schemas.openxmlformats.org/drawingml/2006/main"/>
  </p:clrMapOvr>
</p:sld>
</file>