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f0afbbc4cc41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d39172d96f47f0"/>
  </p:sldMasterIdLst>
  <p:sldIdLst>
    <p:sldId xmlns:r="http://schemas.openxmlformats.org/officeDocument/2006/relationships" id="256" r:id="Rb4a9f5ca0d6d4d52"/>
    <p:sldId xmlns:r="http://schemas.openxmlformats.org/officeDocument/2006/relationships" id="257" r:id="Rf495b866b1fe45b6"/>
    <p:sldId xmlns:r="http://schemas.openxmlformats.org/officeDocument/2006/relationships" id="258" r:id="R9089a4411db74ea1"/>
    <p:sldId xmlns:r="http://schemas.openxmlformats.org/officeDocument/2006/relationships" id="259" r:id="Refb0ea94000c4bc4"/>
    <p:sldId xmlns:r="http://schemas.openxmlformats.org/officeDocument/2006/relationships" id="260" r:id="R63b0502d26b64489"/>
    <p:sldId xmlns:r="http://schemas.openxmlformats.org/officeDocument/2006/relationships" id="261" r:id="R0c4fded6cb3444e8"/>
    <p:sldId xmlns:r="http://schemas.openxmlformats.org/officeDocument/2006/relationships" id="262" r:id="Rd382329fcd534a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39172d96f47f0" /><Relationship Type="http://schemas.openxmlformats.org/officeDocument/2006/relationships/slide" Target="/ppt/slides/slide1.xml" Id="Rb4a9f5ca0d6d4d52" /><Relationship Type="http://schemas.openxmlformats.org/officeDocument/2006/relationships/slide" Target="/ppt/slides/slide2.xml" Id="Rf495b866b1fe45b6" /><Relationship Type="http://schemas.openxmlformats.org/officeDocument/2006/relationships/slide" Target="/ppt/slides/slide3.xml" Id="R9089a4411db74ea1" /><Relationship Type="http://schemas.openxmlformats.org/officeDocument/2006/relationships/slide" Target="/ppt/slides/slide4.xml" Id="Refb0ea94000c4bc4" /><Relationship Type="http://schemas.openxmlformats.org/officeDocument/2006/relationships/slide" Target="/ppt/slides/slide5.xml" Id="R63b0502d26b64489" /><Relationship Type="http://schemas.openxmlformats.org/officeDocument/2006/relationships/slide" Target="/ppt/slides/slide6.xml" Id="R0c4fded6cb3444e8" /><Relationship Type="http://schemas.openxmlformats.org/officeDocument/2006/relationships/slide" Target="/ppt/slides/slide7.xml" Id="Rd382329fcd534a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e350b0ea043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4c754d1f047ac" /><Relationship Type="http://schemas.openxmlformats.org/officeDocument/2006/relationships/theme" Target="/ppt/slideMasters/theme/theme1.xml" Id="R07d192b3364b48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34c754d1f047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9fc2a024b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4444a0af149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2122fb6644d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2b4ba2c48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426d4427144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834ab986547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308679a6445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PATENTBYRÅ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PATENTBYRÅ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9 624 230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6 090 459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FEHN AMBJØRNDALEN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877 071 022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