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3e040f20d74f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30dc9ecfd47e8"/>
  </p:sldMasterIdLst>
  <p:sldIdLst>
    <p:sldId xmlns:r="http://schemas.openxmlformats.org/officeDocument/2006/relationships" id="256" r:id="Rb1bcf932cfa842ff"/>
    <p:sldId xmlns:r="http://schemas.openxmlformats.org/officeDocument/2006/relationships" id="257" r:id="R1039c6efa6794f2c"/>
    <p:sldId xmlns:r="http://schemas.openxmlformats.org/officeDocument/2006/relationships" id="258" r:id="R4c3998f159e24ef8"/>
    <p:sldId xmlns:r="http://schemas.openxmlformats.org/officeDocument/2006/relationships" id="259" r:id="Re96838aaf43a46ae"/>
    <p:sldId xmlns:r="http://schemas.openxmlformats.org/officeDocument/2006/relationships" id="260" r:id="R4fbe4f241b144140"/>
    <p:sldId xmlns:r="http://schemas.openxmlformats.org/officeDocument/2006/relationships" id="261" r:id="R37d3fb7917ce4a37"/>
    <p:sldId xmlns:r="http://schemas.openxmlformats.org/officeDocument/2006/relationships" id="262" r:id="R75e655186bcb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30dc9ecfd47e8" /><Relationship Type="http://schemas.openxmlformats.org/officeDocument/2006/relationships/slide" Target="/ppt/slides/slide1.xml" Id="Rb1bcf932cfa842ff" /><Relationship Type="http://schemas.openxmlformats.org/officeDocument/2006/relationships/slide" Target="/ppt/slides/slide2.xml" Id="R1039c6efa6794f2c" /><Relationship Type="http://schemas.openxmlformats.org/officeDocument/2006/relationships/slide" Target="/ppt/slides/slide3.xml" Id="R4c3998f159e24ef8" /><Relationship Type="http://schemas.openxmlformats.org/officeDocument/2006/relationships/slide" Target="/ppt/slides/slide4.xml" Id="Re96838aaf43a46ae" /><Relationship Type="http://schemas.openxmlformats.org/officeDocument/2006/relationships/slide" Target="/ppt/slides/slide5.xml" Id="R4fbe4f241b144140" /><Relationship Type="http://schemas.openxmlformats.org/officeDocument/2006/relationships/slide" Target="/ppt/slides/slide6.xml" Id="R37d3fb7917ce4a37" /><Relationship Type="http://schemas.openxmlformats.org/officeDocument/2006/relationships/slide" Target="/ppt/slides/slide7.xml" Id="R75e655186bcb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50406ebcd45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1b64841e84648" /><Relationship Type="http://schemas.openxmlformats.org/officeDocument/2006/relationships/theme" Target="/ppt/slideMasters/theme/theme1.xml" Id="Rba494d89be974a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21b64841e846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34ff9e5874f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54f51700c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50a62933648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8e9ab903745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a9f0b611b4f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3b572e63f42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0940200e444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CONCORDIA CAPO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CAPO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CONCORDIA CAPO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CAPO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CAPO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CAPO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474 087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3 433 471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4 042 054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CAPO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BERGSLI HARRIS-CHRISTENSEN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CAPO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877 042 332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CONCORDIA CAPO AS</a:t>
            </a:r>
          </a:p>
        </p:txBody>
      </p:sp>
    </p:spTree>
  </p:cSld>
  <p:clrMapOvr>
    <a:masterClrMapping xmlns:a="http://schemas.openxmlformats.org/drawingml/2006/main"/>
  </p:clrMapOvr>
</p:sld>
</file>