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f1f749a8e041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8cc8accf6464b"/>
  </p:sldMasterIdLst>
  <p:sldIdLst>
    <p:sldId xmlns:r="http://schemas.openxmlformats.org/officeDocument/2006/relationships" id="256" r:id="R3772692654544369"/>
    <p:sldId xmlns:r="http://schemas.openxmlformats.org/officeDocument/2006/relationships" id="257" r:id="Rfe1dbc7289214d1d"/>
    <p:sldId xmlns:r="http://schemas.openxmlformats.org/officeDocument/2006/relationships" id="258" r:id="R268952a9bc874e72"/>
    <p:sldId xmlns:r="http://schemas.openxmlformats.org/officeDocument/2006/relationships" id="259" r:id="Raede0eb593c24b21"/>
    <p:sldId xmlns:r="http://schemas.openxmlformats.org/officeDocument/2006/relationships" id="260" r:id="Ra1d19f8a97ec4b0f"/>
    <p:sldId xmlns:r="http://schemas.openxmlformats.org/officeDocument/2006/relationships" id="261" r:id="R31e7d0ea79254be2"/>
    <p:sldId xmlns:r="http://schemas.openxmlformats.org/officeDocument/2006/relationships" id="262" r:id="R41190b99382b41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8cc8accf6464b" /><Relationship Type="http://schemas.openxmlformats.org/officeDocument/2006/relationships/slide" Target="/ppt/slides/slide1.xml" Id="R3772692654544369" /><Relationship Type="http://schemas.openxmlformats.org/officeDocument/2006/relationships/slide" Target="/ppt/slides/slide2.xml" Id="Rfe1dbc7289214d1d" /><Relationship Type="http://schemas.openxmlformats.org/officeDocument/2006/relationships/slide" Target="/ppt/slides/slide3.xml" Id="R268952a9bc874e72" /><Relationship Type="http://schemas.openxmlformats.org/officeDocument/2006/relationships/slide" Target="/ppt/slides/slide4.xml" Id="Raede0eb593c24b21" /><Relationship Type="http://schemas.openxmlformats.org/officeDocument/2006/relationships/slide" Target="/ppt/slides/slide5.xml" Id="Ra1d19f8a97ec4b0f" /><Relationship Type="http://schemas.openxmlformats.org/officeDocument/2006/relationships/slide" Target="/ppt/slides/slide6.xml" Id="R31e7d0ea79254be2" /><Relationship Type="http://schemas.openxmlformats.org/officeDocument/2006/relationships/slide" Target="/ppt/slides/slide7.xml" Id="R41190b99382b41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84d4054d3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9f7ad74fb456c" /><Relationship Type="http://schemas.openxmlformats.org/officeDocument/2006/relationships/theme" Target="/ppt/slideMasters/theme/theme1.xml" Id="Rf516ff22717043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29f7ad74fb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fdecbf5ec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ca4abd3b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cd41b552143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9672ff72a44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af718fb004a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7fcec630d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a030a55cd42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FINEFISH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FINEFISH AS ble etablert [år] og holder til i Sandshamn.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643 191 488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36 573 368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25 287 760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37 655 418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184 497 490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 –  81,8 %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FINEFISH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Sandshamna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6089 Sandshamn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02 65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sandefisk@sandefisk.no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www.sandefisk.no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876 982 382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FINEFISH AS</a:t>
            </a:r>
          </a:p>
        </p:txBody>
      </p:sp>
    </p:spTree>
  </p:cSld>
  <p:clrMapOvr>
    <a:masterClrMapping xmlns:a="http://schemas.openxmlformats.org/drawingml/2006/main"/>
  </p:clrMapOvr>
</p:sld>
</file>