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3751ac1d014d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3b78b59ff48ef"/>
  </p:sldMasterIdLst>
  <p:sldIdLst>
    <p:sldId xmlns:r="http://schemas.openxmlformats.org/officeDocument/2006/relationships" id="256" r:id="R40b3b59f89964a4e"/>
    <p:sldId xmlns:r="http://schemas.openxmlformats.org/officeDocument/2006/relationships" id="257" r:id="R74c42bb0807b4459"/>
    <p:sldId xmlns:r="http://schemas.openxmlformats.org/officeDocument/2006/relationships" id="258" r:id="Re470adda93b5425e"/>
    <p:sldId xmlns:r="http://schemas.openxmlformats.org/officeDocument/2006/relationships" id="259" r:id="Raed748f1a0b74d90"/>
    <p:sldId xmlns:r="http://schemas.openxmlformats.org/officeDocument/2006/relationships" id="260" r:id="R9419cf8e4f9e42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3b78b59ff48ef" /><Relationship Type="http://schemas.openxmlformats.org/officeDocument/2006/relationships/slide" Target="/ppt/slides/slide1.xml" Id="R40b3b59f89964a4e" /><Relationship Type="http://schemas.openxmlformats.org/officeDocument/2006/relationships/slide" Target="/ppt/slides/slide2.xml" Id="R74c42bb0807b4459" /><Relationship Type="http://schemas.openxmlformats.org/officeDocument/2006/relationships/slide" Target="/ppt/slides/slide3.xml" Id="Re470adda93b5425e" /><Relationship Type="http://schemas.openxmlformats.org/officeDocument/2006/relationships/slide" Target="/ppt/slides/slide4.xml" Id="Raed748f1a0b74d90" /><Relationship Type="http://schemas.openxmlformats.org/officeDocument/2006/relationships/slide" Target="/ppt/slides/slide5.xml" Id="R9419cf8e4f9e42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fa08d6d68f44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0d93800f74b49" /><Relationship Type="http://schemas.openxmlformats.org/officeDocument/2006/relationships/theme" Target="/ppt/slideMasters/theme/theme1.xml" Id="R1bbbfd4fd85849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70d93800f7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533f54fd748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04e7f68454d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18c7d0824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66d24e1c2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06429dab1747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MØLLER BIL ELVERUM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BIL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BIL ELVERUM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BIL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BIL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BIL ELVERUM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876 951 282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BIL ELVERUM AS</a:t>
            </a:r>
          </a:p>
        </p:txBody>
      </p:sp>
    </p:spTree>
  </p:cSld>
  <p:clrMapOvr>
    <a:masterClrMapping xmlns:a="http://schemas.openxmlformats.org/drawingml/2006/main"/>
  </p:clrMapOvr>
</p:sld>
</file>