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b7bdee32a04f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aa3ca2a30c462e"/>
  </p:sldMasterIdLst>
  <p:sldIdLst>
    <p:sldId xmlns:r="http://schemas.openxmlformats.org/officeDocument/2006/relationships" id="256" r:id="R1283cf2b37c64c9b"/>
    <p:sldId xmlns:r="http://schemas.openxmlformats.org/officeDocument/2006/relationships" id="257" r:id="R0c8456b7e063404b"/>
    <p:sldId xmlns:r="http://schemas.openxmlformats.org/officeDocument/2006/relationships" id="258" r:id="R9ea0c71200d646c5"/>
    <p:sldId xmlns:r="http://schemas.openxmlformats.org/officeDocument/2006/relationships" id="259" r:id="Rcfde2f19be064c6c"/>
    <p:sldId xmlns:r="http://schemas.openxmlformats.org/officeDocument/2006/relationships" id="260" r:id="R395eb018223c49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aa3ca2a30c462e" /><Relationship Type="http://schemas.openxmlformats.org/officeDocument/2006/relationships/slide" Target="/ppt/slides/slide1.xml" Id="R1283cf2b37c64c9b" /><Relationship Type="http://schemas.openxmlformats.org/officeDocument/2006/relationships/slide" Target="/ppt/slides/slide2.xml" Id="R0c8456b7e063404b" /><Relationship Type="http://schemas.openxmlformats.org/officeDocument/2006/relationships/slide" Target="/ppt/slides/slide3.xml" Id="R9ea0c71200d646c5" /><Relationship Type="http://schemas.openxmlformats.org/officeDocument/2006/relationships/slide" Target="/ppt/slides/slide4.xml" Id="Rcfde2f19be064c6c" /><Relationship Type="http://schemas.openxmlformats.org/officeDocument/2006/relationships/slide" Target="/ppt/slides/slide5.xml" Id="R395eb018223c49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c59536462f4c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3def3218d4690" /><Relationship Type="http://schemas.openxmlformats.org/officeDocument/2006/relationships/theme" Target="/ppt/slideMasters/theme/theme1.xml" Id="R267cf373abb54d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d3def3218d46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3b2f065ea41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3092d82fa4f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7041bacca4a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ece2054c54d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258cd3b124e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AURAM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AURAM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876 936 992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AURAM AS</a:t>
            </a:r>
          </a:p>
        </p:txBody>
      </p:sp>
    </p:spTree>
  </p:cSld>
  <p:clrMapOvr>
    <a:masterClrMapping xmlns:a="http://schemas.openxmlformats.org/drawingml/2006/main"/>
  </p:clrMapOvr>
</p:sld>
</file>