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0dddbe9a9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421b775f74960"/>
  </p:sldMasterIdLst>
  <p:sldIdLst>
    <p:sldId xmlns:r="http://schemas.openxmlformats.org/officeDocument/2006/relationships" id="256" r:id="Rfc38962d6f424cbd"/>
    <p:sldId xmlns:r="http://schemas.openxmlformats.org/officeDocument/2006/relationships" id="257" r:id="Rb519b675b3424a02"/>
    <p:sldId xmlns:r="http://schemas.openxmlformats.org/officeDocument/2006/relationships" id="258" r:id="R706975a315fd4604"/>
    <p:sldId xmlns:r="http://schemas.openxmlformats.org/officeDocument/2006/relationships" id="259" r:id="R67772328301649ef"/>
    <p:sldId xmlns:r="http://schemas.openxmlformats.org/officeDocument/2006/relationships" id="260" r:id="Rfd77ea60e99f4291"/>
    <p:sldId xmlns:r="http://schemas.openxmlformats.org/officeDocument/2006/relationships" id="261" r:id="Rff25cbecef8c420c"/>
    <p:sldId xmlns:r="http://schemas.openxmlformats.org/officeDocument/2006/relationships" id="262" r:id="Rd6430f0d9003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421b775f74960" /><Relationship Type="http://schemas.openxmlformats.org/officeDocument/2006/relationships/slide" Target="/ppt/slides/slide1.xml" Id="Rfc38962d6f424cbd" /><Relationship Type="http://schemas.openxmlformats.org/officeDocument/2006/relationships/slide" Target="/ppt/slides/slide2.xml" Id="Rb519b675b3424a02" /><Relationship Type="http://schemas.openxmlformats.org/officeDocument/2006/relationships/slide" Target="/ppt/slides/slide3.xml" Id="R706975a315fd4604" /><Relationship Type="http://schemas.openxmlformats.org/officeDocument/2006/relationships/slide" Target="/ppt/slides/slide4.xml" Id="R67772328301649ef" /><Relationship Type="http://schemas.openxmlformats.org/officeDocument/2006/relationships/slide" Target="/ppt/slides/slide5.xml" Id="Rfd77ea60e99f4291" /><Relationship Type="http://schemas.openxmlformats.org/officeDocument/2006/relationships/slide" Target="/ppt/slides/slide6.xml" Id="Rff25cbecef8c420c" /><Relationship Type="http://schemas.openxmlformats.org/officeDocument/2006/relationships/slide" Target="/ppt/slides/slide7.xml" Id="Rd6430f0d9003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14078cbe2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e799ff6a14253" /><Relationship Type="http://schemas.openxmlformats.org/officeDocument/2006/relationships/theme" Target="/ppt/slideMasters/theme/theme1.xml" Id="Ra34a8409ba0745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e799ff6a1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7e8d0ff6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3d4cabb78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989bb029a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e852d54b7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d677b2e3e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beff6525746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4ea90ccec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HANSA 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HANSA BORG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1 868 427 861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57 931 344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51 009 439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1 020 862 142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1 932 935 883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UNIBREW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Kokstaddalen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55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kundesenter@hansaborg.no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www.hansaborg.no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876 862 522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HANSA BORG AS</a:t>
            </a:r>
          </a:p>
        </p:txBody>
      </p:sp>
    </p:spTree>
  </p:cSld>
  <p:clrMapOvr>
    <a:masterClrMapping xmlns:a="http://schemas.openxmlformats.org/drawingml/2006/main"/>
  </p:clrMapOvr>
</p:sld>
</file>