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ae68c4f81e4d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65fa7750e545ef"/>
  </p:sldMasterIdLst>
  <p:sldIdLst>
    <p:sldId xmlns:r="http://schemas.openxmlformats.org/officeDocument/2006/relationships" id="256" r:id="Rd9d16af810bb4239"/>
    <p:sldId xmlns:r="http://schemas.openxmlformats.org/officeDocument/2006/relationships" id="257" r:id="Ra0bb161014ab4c85"/>
    <p:sldId xmlns:r="http://schemas.openxmlformats.org/officeDocument/2006/relationships" id="258" r:id="R9cc7a37a656e40a8"/>
    <p:sldId xmlns:r="http://schemas.openxmlformats.org/officeDocument/2006/relationships" id="259" r:id="Rbbb57a2fdbcb45d3"/>
    <p:sldId xmlns:r="http://schemas.openxmlformats.org/officeDocument/2006/relationships" id="260" r:id="R71ca4dddffe94b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65fa7750e545ef" /><Relationship Type="http://schemas.openxmlformats.org/officeDocument/2006/relationships/slide" Target="/ppt/slides/slide1.xml" Id="Rd9d16af810bb4239" /><Relationship Type="http://schemas.openxmlformats.org/officeDocument/2006/relationships/slide" Target="/ppt/slides/slide2.xml" Id="Ra0bb161014ab4c85" /><Relationship Type="http://schemas.openxmlformats.org/officeDocument/2006/relationships/slide" Target="/ppt/slides/slide3.xml" Id="R9cc7a37a656e40a8" /><Relationship Type="http://schemas.openxmlformats.org/officeDocument/2006/relationships/slide" Target="/ppt/slides/slide4.xml" Id="Rbbb57a2fdbcb45d3" /><Relationship Type="http://schemas.openxmlformats.org/officeDocument/2006/relationships/slide" Target="/ppt/slides/slide5.xml" Id="R71ca4dddffe94b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cb8c5e2ed944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dced0ad1542ba" /><Relationship Type="http://schemas.openxmlformats.org/officeDocument/2006/relationships/theme" Target="/ppt/slideMasters/theme/theme1.xml" Id="R1223e943c06242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fdced0ad1542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21f097a3664b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bed1cb9564b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ac62d7a4a74c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23cdf85b34e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1afc650ac4a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BOFORUM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BOFORUM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BOFORUM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BOFORUM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BOFORUM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BOFORUM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876 784 882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BOFORUM BYGG AS</a:t>
            </a:r>
          </a:p>
        </p:txBody>
      </p:sp>
    </p:spTree>
  </p:cSld>
  <p:clrMapOvr>
    <a:masterClrMapping xmlns:a="http://schemas.openxmlformats.org/drawingml/2006/main"/>
  </p:clrMapOvr>
</p:sld>
</file>