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777cac2f3d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e148b75f64cef"/>
  </p:sldMasterIdLst>
  <p:sldIdLst>
    <p:sldId xmlns:r="http://schemas.openxmlformats.org/officeDocument/2006/relationships" id="256" r:id="R43ec03d822d546c7"/>
    <p:sldId xmlns:r="http://schemas.openxmlformats.org/officeDocument/2006/relationships" id="257" r:id="R3c796927a6264e01"/>
    <p:sldId xmlns:r="http://schemas.openxmlformats.org/officeDocument/2006/relationships" id="258" r:id="R739ba86fb1f84587"/>
    <p:sldId xmlns:r="http://schemas.openxmlformats.org/officeDocument/2006/relationships" id="259" r:id="Rd22a96f381d94ec6"/>
    <p:sldId xmlns:r="http://schemas.openxmlformats.org/officeDocument/2006/relationships" id="260" r:id="R1c6c60a376f645cd"/>
    <p:sldId xmlns:r="http://schemas.openxmlformats.org/officeDocument/2006/relationships" id="261" r:id="R223a984289d74d0e"/>
    <p:sldId xmlns:r="http://schemas.openxmlformats.org/officeDocument/2006/relationships" id="262" r:id="R3edf0d67f76849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e148b75f64cef" /><Relationship Type="http://schemas.openxmlformats.org/officeDocument/2006/relationships/slide" Target="/ppt/slides/slide1.xml" Id="R43ec03d822d546c7" /><Relationship Type="http://schemas.openxmlformats.org/officeDocument/2006/relationships/slide" Target="/ppt/slides/slide2.xml" Id="R3c796927a6264e01" /><Relationship Type="http://schemas.openxmlformats.org/officeDocument/2006/relationships/slide" Target="/ppt/slides/slide3.xml" Id="R739ba86fb1f84587" /><Relationship Type="http://schemas.openxmlformats.org/officeDocument/2006/relationships/slide" Target="/ppt/slides/slide4.xml" Id="Rd22a96f381d94ec6" /><Relationship Type="http://schemas.openxmlformats.org/officeDocument/2006/relationships/slide" Target="/ppt/slides/slide5.xml" Id="R1c6c60a376f645cd" /><Relationship Type="http://schemas.openxmlformats.org/officeDocument/2006/relationships/slide" Target="/ppt/slides/slide6.xml" Id="R223a984289d74d0e" /><Relationship Type="http://schemas.openxmlformats.org/officeDocument/2006/relationships/slide" Target="/ppt/slides/slide7.xml" Id="R3edf0d67f76849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9b4d5ea49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c8f13a7234b1a" /><Relationship Type="http://schemas.openxmlformats.org/officeDocument/2006/relationships/theme" Target="/ppt/slideMasters/theme/theme1.xml" Id="Rcb6447cc9a7741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ec8f13a7234b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f25707e6844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3c1a1081942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05cd4a2a340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bcf47735a4a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08eabccbb4f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8bcc02ce946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393c69279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ARBOS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ARBOS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−70 969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−119 101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111 717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LARSSON JAN GLENN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JERNER FREDRIKKE I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ARBOS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Arbosgate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876 777 762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ARBOS PARTNERS AS</a:t>
            </a:r>
          </a:p>
        </p:txBody>
      </p:sp>
    </p:spTree>
  </p:cSld>
  <p:clrMapOvr>
    <a:masterClrMapping xmlns:a="http://schemas.openxmlformats.org/drawingml/2006/main"/>
  </p:clrMapOvr>
</p:sld>
</file>