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0095a5663d47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dff5bbf5264e98"/>
  </p:sldMasterIdLst>
  <p:sldIdLst>
    <p:sldId xmlns:r="http://schemas.openxmlformats.org/officeDocument/2006/relationships" id="256" r:id="R97b4333e5c974644"/>
    <p:sldId xmlns:r="http://schemas.openxmlformats.org/officeDocument/2006/relationships" id="257" r:id="R9e3bac68a7284961"/>
    <p:sldId xmlns:r="http://schemas.openxmlformats.org/officeDocument/2006/relationships" id="258" r:id="R4ec4d46f98284dc6"/>
    <p:sldId xmlns:r="http://schemas.openxmlformats.org/officeDocument/2006/relationships" id="259" r:id="R7e22548599334ea7"/>
    <p:sldId xmlns:r="http://schemas.openxmlformats.org/officeDocument/2006/relationships" id="260" r:id="R4634198028324460"/>
    <p:sldId xmlns:r="http://schemas.openxmlformats.org/officeDocument/2006/relationships" id="261" r:id="Rc29c55d4611b43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dff5bbf5264e98" /><Relationship Type="http://schemas.openxmlformats.org/officeDocument/2006/relationships/slide" Target="/ppt/slides/slide1.xml" Id="R97b4333e5c974644" /><Relationship Type="http://schemas.openxmlformats.org/officeDocument/2006/relationships/slide" Target="/ppt/slides/slide2.xml" Id="R9e3bac68a7284961" /><Relationship Type="http://schemas.openxmlformats.org/officeDocument/2006/relationships/slide" Target="/ppt/slides/slide3.xml" Id="R4ec4d46f98284dc6" /><Relationship Type="http://schemas.openxmlformats.org/officeDocument/2006/relationships/slide" Target="/ppt/slides/slide4.xml" Id="R7e22548599334ea7" /><Relationship Type="http://schemas.openxmlformats.org/officeDocument/2006/relationships/slide" Target="/ppt/slides/slide5.xml" Id="R4634198028324460" /><Relationship Type="http://schemas.openxmlformats.org/officeDocument/2006/relationships/slide" Target="/ppt/slides/slide6.xml" Id="Rc29c55d4611b43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1058e83ef74b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d9e6037656431d" /><Relationship Type="http://schemas.openxmlformats.org/officeDocument/2006/relationships/theme" Target="/ppt/slideMasters/theme/theme1.xml" Id="R4b8c6af26f2247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d9e603765643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454ade9f604c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76ea3073b146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c781a824574d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3b235457074b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712cb291ea46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3f6413675142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KALVENES VVS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KALVENES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KALVENES VVS AS ble etablert [år] og holder til i Ulset.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KALVENES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KALVENES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KALVENES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EDMUND KALVENES  –  68,0 %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SCHALTZ KALVENES  –  16,0 %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SCHALTZ KALVENES  –  16,0 %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KALVENES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Rollandslia 190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5115 Ulset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36 66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info@kalvenes-vvs.no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876 717 832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KALVENES VVS AS</a:t>
            </a:r>
          </a:p>
        </p:txBody>
      </p:sp>
    </p:spTree>
  </p:cSld>
  <p:clrMapOvr>
    <a:masterClrMapping xmlns:a="http://schemas.openxmlformats.org/drawingml/2006/main"/>
  </p:clrMapOvr>
</p:sld>
</file>