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e31558595c49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18d8f87b2547e1"/>
  </p:sldMasterIdLst>
  <p:sldIdLst>
    <p:sldId xmlns:r="http://schemas.openxmlformats.org/officeDocument/2006/relationships" id="256" r:id="R284d79da3d444efb"/>
    <p:sldId xmlns:r="http://schemas.openxmlformats.org/officeDocument/2006/relationships" id="257" r:id="Rbdcd25eac851424f"/>
    <p:sldId xmlns:r="http://schemas.openxmlformats.org/officeDocument/2006/relationships" id="258" r:id="R4858110676834ca5"/>
    <p:sldId xmlns:r="http://schemas.openxmlformats.org/officeDocument/2006/relationships" id="259" r:id="R560ce9a8435a44a2"/>
    <p:sldId xmlns:r="http://schemas.openxmlformats.org/officeDocument/2006/relationships" id="260" r:id="R7d12887d15fb4b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8d8f87b2547e1" /><Relationship Type="http://schemas.openxmlformats.org/officeDocument/2006/relationships/slide" Target="/ppt/slides/slide1.xml" Id="R284d79da3d444efb" /><Relationship Type="http://schemas.openxmlformats.org/officeDocument/2006/relationships/slide" Target="/ppt/slides/slide2.xml" Id="Rbdcd25eac851424f" /><Relationship Type="http://schemas.openxmlformats.org/officeDocument/2006/relationships/slide" Target="/ppt/slides/slide3.xml" Id="R4858110676834ca5" /><Relationship Type="http://schemas.openxmlformats.org/officeDocument/2006/relationships/slide" Target="/ppt/slides/slide4.xml" Id="R560ce9a8435a44a2" /><Relationship Type="http://schemas.openxmlformats.org/officeDocument/2006/relationships/slide" Target="/ppt/slides/slide5.xml" Id="R7d12887d15fb4b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2a53196bd42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64fdafd794840" /><Relationship Type="http://schemas.openxmlformats.org/officeDocument/2006/relationships/theme" Target="/ppt/slideMasters/theme/theme1.xml" Id="R714e58c9dae4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c64fdafd79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aade37aab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fe287f90b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740b327c43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555f6b3d49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2b26b3ac7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BJØNNESS EXECUTIVE SEARCH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BJØNNESS EXECUTIVE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BJØNNESS EXECUTIVE SEARCH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BJØNNESS EXECUTIVE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BJØNNESS EXECUTIVE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BJØNNESS EXECUTIVE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876 582 732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BJØNNESS EXECUTIVE SEARCH AS</a:t>
            </a:r>
          </a:p>
        </p:txBody>
      </p:sp>
    </p:spTree>
  </p:cSld>
  <p:clrMapOvr>
    <a:masterClrMapping xmlns:a="http://schemas.openxmlformats.org/drawingml/2006/main"/>
  </p:clrMapOvr>
</p:sld>
</file>