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d63d0eaf264a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063a38b4514ecd"/>
  </p:sldMasterIdLst>
  <p:sldIdLst>
    <p:sldId xmlns:r="http://schemas.openxmlformats.org/officeDocument/2006/relationships" id="256" r:id="R1aa02ef7edec43d8"/>
    <p:sldId xmlns:r="http://schemas.openxmlformats.org/officeDocument/2006/relationships" id="257" r:id="R268b96eb3cb04b71"/>
    <p:sldId xmlns:r="http://schemas.openxmlformats.org/officeDocument/2006/relationships" id="258" r:id="R5b3a06f3bf484dac"/>
    <p:sldId xmlns:r="http://schemas.openxmlformats.org/officeDocument/2006/relationships" id="259" r:id="Re6ce358111ac477d"/>
    <p:sldId xmlns:r="http://schemas.openxmlformats.org/officeDocument/2006/relationships" id="260" r:id="Re95f9c2058ac4a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063a38b4514ecd" /><Relationship Type="http://schemas.openxmlformats.org/officeDocument/2006/relationships/slide" Target="/ppt/slides/slide1.xml" Id="R1aa02ef7edec43d8" /><Relationship Type="http://schemas.openxmlformats.org/officeDocument/2006/relationships/slide" Target="/ppt/slides/slide2.xml" Id="R268b96eb3cb04b71" /><Relationship Type="http://schemas.openxmlformats.org/officeDocument/2006/relationships/slide" Target="/ppt/slides/slide3.xml" Id="R5b3a06f3bf484dac" /><Relationship Type="http://schemas.openxmlformats.org/officeDocument/2006/relationships/slide" Target="/ppt/slides/slide4.xml" Id="Re6ce358111ac477d" /><Relationship Type="http://schemas.openxmlformats.org/officeDocument/2006/relationships/slide" Target="/ppt/slides/slide5.xml" Id="Re95f9c2058ac4a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6df0d1ee284f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3f296fdef4128" /><Relationship Type="http://schemas.openxmlformats.org/officeDocument/2006/relationships/theme" Target="/ppt/slideMasters/theme/theme1.xml" Id="Rf6dcd6ed076346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93f296fdef41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d2f3f02d44b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1e74062494a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8b18a292f45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8895ddee946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bd1be937845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METROPOLITAN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METROPOLITAN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METROPOLITAN MEDIA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METROPOLITAN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METROPOLITAN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METROPOLITAN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876 557 142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METROPOLITAN MEDIA AS</a:t>
            </a:r>
          </a:p>
        </p:txBody>
      </p:sp>
    </p:spTree>
  </p:cSld>
  <p:clrMapOvr>
    <a:masterClrMapping xmlns:a="http://schemas.openxmlformats.org/drawingml/2006/main"/>
  </p:clrMapOvr>
</p:sld>
</file>