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0382c3aba34e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42b918f69841fb"/>
  </p:sldMasterIdLst>
  <p:sldIdLst>
    <p:sldId xmlns:r="http://schemas.openxmlformats.org/officeDocument/2006/relationships" id="256" r:id="Rb0880d6dc6764ce7"/>
    <p:sldId xmlns:r="http://schemas.openxmlformats.org/officeDocument/2006/relationships" id="257" r:id="Rddfa0fdad05c451a"/>
    <p:sldId xmlns:r="http://schemas.openxmlformats.org/officeDocument/2006/relationships" id="258" r:id="Rd1a07e183e644fe5"/>
    <p:sldId xmlns:r="http://schemas.openxmlformats.org/officeDocument/2006/relationships" id="259" r:id="Rf66a3efe24b84651"/>
    <p:sldId xmlns:r="http://schemas.openxmlformats.org/officeDocument/2006/relationships" id="260" r:id="R017a1cf99641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2b918f69841fb" /><Relationship Type="http://schemas.openxmlformats.org/officeDocument/2006/relationships/slide" Target="/ppt/slides/slide1.xml" Id="Rb0880d6dc6764ce7" /><Relationship Type="http://schemas.openxmlformats.org/officeDocument/2006/relationships/slide" Target="/ppt/slides/slide2.xml" Id="Rddfa0fdad05c451a" /><Relationship Type="http://schemas.openxmlformats.org/officeDocument/2006/relationships/slide" Target="/ppt/slides/slide3.xml" Id="Rd1a07e183e644fe5" /><Relationship Type="http://schemas.openxmlformats.org/officeDocument/2006/relationships/slide" Target="/ppt/slides/slide4.xml" Id="Rf66a3efe24b84651" /><Relationship Type="http://schemas.openxmlformats.org/officeDocument/2006/relationships/slide" Target="/ppt/slides/slide5.xml" Id="R017a1cf99641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8fbd0098f4a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beb72f3004927" /><Relationship Type="http://schemas.openxmlformats.org/officeDocument/2006/relationships/theme" Target="/ppt/slideMasters/theme/theme1.xml" Id="R7c56184d46bb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beb72f300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2c3f7662b4c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94beeeeba45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8dca0285e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db01b43bb45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f2b18492547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RETOFA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RETOFA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RETOFA EIENDOMSSELSKAP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RETOFA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RETOFA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RETOFA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876 550 512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RETOFA EIENDOMSSELSKAP AS</a:t>
            </a:r>
          </a:p>
        </p:txBody>
      </p:sp>
    </p:spTree>
  </p:cSld>
  <p:clrMapOvr>
    <a:masterClrMapping xmlns:a="http://schemas.openxmlformats.org/drawingml/2006/main"/>
  </p:clrMapOvr>
</p:sld>
</file>