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cc218f2f5e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b8c2958334cba"/>
  </p:sldMasterIdLst>
  <p:sldIdLst>
    <p:sldId xmlns:r="http://schemas.openxmlformats.org/officeDocument/2006/relationships" id="256" r:id="R462d457b605c4fd6"/>
    <p:sldId xmlns:r="http://schemas.openxmlformats.org/officeDocument/2006/relationships" id="257" r:id="R8bbcc3a2138e4495"/>
    <p:sldId xmlns:r="http://schemas.openxmlformats.org/officeDocument/2006/relationships" id="258" r:id="R13059d94137b4611"/>
    <p:sldId xmlns:r="http://schemas.openxmlformats.org/officeDocument/2006/relationships" id="259" r:id="R7e32692aef464277"/>
    <p:sldId xmlns:r="http://schemas.openxmlformats.org/officeDocument/2006/relationships" id="260" r:id="R6f958befc1d14b41"/>
    <p:sldId xmlns:r="http://schemas.openxmlformats.org/officeDocument/2006/relationships" id="261" r:id="R89cf6f64e2314ab7"/>
    <p:sldId xmlns:r="http://schemas.openxmlformats.org/officeDocument/2006/relationships" id="262" r:id="R4f32de945eec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b8c2958334cba" /><Relationship Type="http://schemas.openxmlformats.org/officeDocument/2006/relationships/slide" Target="/ppt/slides/slide1.xml" Id="R462d457b605c4fd6" /><Relationship Type="http://schemas.openxmlformats.org/officeDocument/2006/relationships/slide" Target="/ppt/slides/slide2.xml" Id="R8bbcc3a2138e4495" /><Relationship Type="http://schemas.openxmlformats.org/officeDocument/2006/relationships/slide" Target="/ppt/slides/slide3.xml" Id="R13059d94137b4611" /><Relationship Type="http://schemas.openxmlformats.org/officeDocument/2006/relationships/slide" Target="/ppt/slides/slide4.xml" Id="R7e32692aef464277" /><Relationship Type="http://schemas.openxmlformats.org/officeDocument/2006/relationships/slide" Target="/ppt/slides/slide5.xml" Id="R6f958befc1d14b41" /><Relationship Type="http://schemas.openxmlformats.org/officeDocument/2006/relationships/slide" Target="/ppt/slides/slide6.xml" Id="R89cf6f64e2314ab7" /><Relationship Type="http://schemas.openxmlformats.org/officeDocument/2006/relationships/slide" Target="/ppt/slides/slide7.xml" Id="R4f32de945eec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48fb7d39b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8fd44155c4142" /><Relationship Type="http://schemas.openxmlformats.org/officeDocument/2006/relationships/theme" Target="/ppt/slideMasters/theme/theme1.xml" Id="R1e30197d2e56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8fd44155c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732841710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be631a46d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17ca9be33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6c56d5939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cea1406b44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8b64c1ca2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7edab7ba5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BYGG-LARSEN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2 375 745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BERIT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MAGNAR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ANDERS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Ullernvegen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876 548 062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BYGG-LARSEN AS</a:t>
            </a:r>
          </a:p>
        </p:txBody>
      </p:sp>
    </p:spTree>
  </p:cSld>
  <p:clrMapOvr>
    <a:masterClrMapping xmlns:a="http://schemas.openxmlformats.org/drawingml/2006/main"/>
  </p:clrMapOvr>
</p:sld>
</file>