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a46f003e2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1f271e87a49fa"/>
  </p:sldMasterIdLst>
  <p:sldIdLst>
    <p:sldId xmlns:r="http://schemas.openxmlformats.org/officeDocument/2006/relationships" id="256" r:id="Rfa641f1587474e1e"/>
    <p:sldId xmlns:r="http://schemas.openxmlformats.org/officeDocument/2006/relationships" id="257" r:id="R5a4b80520c844824"/>
    <p:sldId xmlns:r="http://schemas.openxmlformats.org/officeDocument/2006/relationships" id="258" r:id="R80e74a829e704ef0"/>
    <p:sldId xmlns:r="http://schemas.openxmlformats.org/officeDocument/2006/relationships" id="259" r:id="Raddc4307c1f64b42"/>
    <p:sldId xmlns:r="http://schemas.openxmlformats.org/officeDocument/2006/relationships" id="260" r:id="Re57947181a4543b0"/>
    <p:sldId xmlns:r="http://schemas.openxmlformats.org/officeDocument/2006/relationships" id="261" r:id="R4f4738ec6a0b4d53"/>
    <p:sldId xmlns:r="http://schemas.openxmlformats.org/officeDocument/2006/relationships" id="262" r:id="R68e8fe5b3ce1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1f271e87a49fa" /><Relationship Type="http://schemas.openxmlformats.org/officeDocument/2006/relationships/slide" Target="/ppt/slides/slide1.xml" Id="Rfa641f1587474e1e" /><Relationship Type="http://schemas.openxmlformats.org/officeDocument/2006/relationships/slide" Target="/ppt/slides/slide2.xml" Id="R5a4b80520c844824" /><Relationship Type="http://schemas.openxmlformats.org/officeDocument/2006/relationships/slide" Target="/ppt/slides/slide3.xml" Id="R80e74a829e704ef0" /><Relationship Type="http://schemas.openxmlformats.org/officeDocument/2006/relationships/slide" Target="/ppt/slides/slide4.xml" Id="Raddc4307c1f64b42" /><Relationship Type="http://schemas.openxmlformats.org/officeDocument/2006/relationships/slide" Target="/ppt/slides/slide5.xml" Id="Re57947181a4543b0" /><Relationship Type="http://schemas.openxmlformats.org/officeDocument/2006/relationships/slide" Target="/ppt/slides/slide6.xml" Id="R4f4738ec6a0b4d53" /><Relationship Type="http://schemas.openxmlformats.org/officeDocument/2006/relationships/slide" Target="/ppt/slides/slide7.xml" Id="R68e8fe5b3ce1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43dd25894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aeaaf6aaf405c" /><Relationship Type="http://schemas.openxmlformats.org/officeDocument/2006/relationships/theme" Target="/ppt/slideMasters/theme/theme1.xml" Id="Rf3d35d49e1da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aeaaf6aaf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a8393b165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b84a61603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29a863693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6cbc66ba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24bd9d63747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e86cea4d04e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a1350784640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SELEK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SELEK NORGE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578 003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−1 171 221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Årvollskogen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54 20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876 533 782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SELEK NORGE AS</a:t>
            </a:r>
          </a:p>
        </p:txBody>
      </p:sp>
    </p:spTree>
  </p:cSld>
  <p:clrMapOvr>
    <a:masterClrMapping xmlns:a="http://schemas.openxmlformats.org/drawingml/2006/main"/>
  </p:clrMapOvr>
</p:sld>
</file>