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483529aa149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60e9e45b24bcf"/>
  </p:sldMasterIdLst>
  <p:sldIdLst>
    <p:sldId xmlns:r="http://schemas.openxmlformats.org/officeDocument/2006/relationships" id="256" r:id="R3a343e6c81684d7c"/>
    <p:sldId xmlns:r="http://schemas.openxmlformats.org/officeDocument/2006/relationships" id="257" r:id="R343bc061a7d3401b"/>
    <p:sldId xmlns:r="http://schemas.openxmlformats.org/officeDocument/2006/relationships" id="258" r:id="Rd20d674fd78244b8"/>
    <p:sldId xmlns:r="http://schemas.openxmlformats.org/officeDocument/2006/relationships" id="259" r:id="R2563f59de85b4b80"/>
    <p:sldId xmlns:r="http://schemas.openxmlformats.org/officeDocument/2006/relationships" id="260" r:id="R4192c6b40b05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60e9e45b24bcf" /><Relationship Type="http://schemas.openxmlformats.org/officeDocument/2006/relationships/slide" Target="/ppt/slides/slide1.xml" Id="R3a343e6c81684d7c" /><Relationship Type="http://schemas.openxmlformats.org/officeDocument/2006/relationships/slide" Target="/ppt/slides/slide2.xml" Id="R343bc061a7d3401b" /><Relationship Type="http://schemas.openxmlformats.org/officeDocument/2006/relationships/slide" Target="/ppt/slides/slide3.xml" Id="Rd20d674fd78244b8" /><Relationship Type="http://schemas.openxmlformats.org/officeDocument/2006/relationships/slide" Target="/ppt/slides/slide4.xml" Id="R2563f59de85b4b80" /><Relationship Type="http://schemas.openxmlformats.org/officeDocument/2006/relationships/slide" Target="/ppt/slides/slide5.xml" Id="R4192c6b40b05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7d45a352a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c719831bd4280" /><Relationship Type="http://schemas.openxmlformats.org/officeDocument/2006/relationships/theme" Target="/ppt/slideMasters/theme/theme1.xml" Id="R07a2bbaa87f1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c719831bd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e484c2b27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727b0a6774d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1b0f87882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cba4fa38641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4a3e07588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876 529 882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RAMBERG AS</a:t>
            </a:r>
          </a:p>
        </p:txBody>
      </p:sp>
    </p:spTree>
  </p:cSld>
  <p:clrMapOvr>
    <a:masterClrMapping xmlns:a="http://schemas.openxmlformats.org/drawingml/2006/main"/>
  </p:clrMapOvr>
</p:sld>
</file>