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e8fcacd21541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86611a448c4162"/>
  </p:sldMasterIdLst>
  <p:sldIdLst>
    <p:sldId xmlns:r="http://schemas.openxmlformats.org/officeDocument/2006/relationships" id="256" r:id="R3f8e6d185479414e"/>
    <p:sldId xmlns:r="http://schemas.openxmlformats.org/officeDocument/2006/relationships" id="257" r:id="Rc7a450ad0b194c4f"/>
    <p:sldId xmlns:r="http://schemas.openxmlformats.org/officeDocument/2006/relationships" id="258" r:id="R5a83772a22864ba9"/>
    <p:sldId xmlns:r="http://schemas.openxmlformats.org/officeDocument/2006/relationships" id="259" r:id="R0f5c5597f19248e9"/>
    <p:sldId xmlns:r="http://schemas.openxmlformats.org/officeDocument/2006/relationships" id="260" r:id="Rac033cc4d88c4466"/>
    <p:sldId xmlns:r="http://schemas.openxmlformats.org/officeDocument/2006/relationships" id="261" r:id="R5838e15926604599"/>
    <p:sldId xmlns:r="http://schemas.openxmlformats.org/officeDocument/2006/relationships" id="262" r:id="R7756526eb9b04d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86611a448c4162" /><Relationship Type="http://schemas.openxmlformats.org/officeDocument/2006/relationships/slide" Target="/ppt/slides/slide1.xml" Id="R3f8e6d185479414e" /><Relationship Type="http://schemas.openxmlformats.org/officeDocument/2006/relationships/slide" Target="/ppt/slides/slide2.xml" Id="Rc7a450ad0b194c4f" /><Relationship Type="http://schemas.openxmlformats.org/officeDocument/2006/relationships/slide" Target="/ppt/slides/slide3.xml" Id="R5a83772a22864ba9" /><Relationship Type="http://schemas.openxmlformats.org/officeDocument/2006/relationships/slide" Target="/ppt/slides/slide4.xml" Id="R0f5c5597f19248e9" /><Relationship Type="http://schemas.openxmlformats.org/officeDocument/2006/relationships/slide" Target="/ppt/slides/slide5.xml" Id="Rac033cc4d88c4466" /><Relationship Type="http://schemas.openxmlformats.org/officeDocument/2006/relationships/slide" Target="/ppt/slides/slide6.xml" Id="R5838e15926604599" /><Relationship Type="http://schemas.openxmlformats.org/officeDocument/2006/relationships/slide" Target="/ppt/slides/slide7.xml" Id="R7756526eb9b04d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b08be47e3b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f6ee78de64ff6" /><Relationship Type="http://schemas.openxmlformats.org/officeDocument/2006/relationships/theme" Target="/ppt/slideMasters/theme/theme1.xml" Id="R7d0530ddfea848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6f6ee78de64f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7a0826f0b49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c3182153e46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566a6f6874f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f1e195f5e44f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fa22d741d4a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b4e88a91246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e6db0cfcb40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ERLANDSEN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ERLANDSEN TRANSPORT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79 404 849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5 690 217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1 456 518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3 371 026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64 166 600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ERLANDSEN EINAR ARE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ERLANDSEN BERIT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VIVIANN 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 Olavs gate 172 A-B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9407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06 33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876 519 062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ERLANDSEN TRANSPORT AS</a:t>
            </a:r>
          </a:p>
        </p:txBody>
      </p:sp>
    </p:spTree>
  </p:cSld>
  <p:clrMapOvr>
    <a:masterClrMapping xmlns:a="http://schemas.openxmlformats.org/drawingml/2006/main"/>
  </p:clrMapOvr>
</p:sld>
</file>