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e94ed27c954e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d08709e52f44f7"/>
  </p:sldMasterIdLst>
  <p:sldIdLst>
    <p:sldId xmlns:r="http://schemas.openxmlformats.org/officeDocument/2006/relationships" id="256" r:id="R5466c1ff2c314b36"/>
    <p:sldId xmlns:r="http://schemas.openxmlformats.org/officeDocument/2006/relationships" id="257" r:id="R240cd5a027e147bd"/>
    <p:sldId xmlns:r="http://schemas.openxmlformats.org/officeDocument/2006/relationships" id="258" r:id="R1f27d9f4101e4e57"/>
    <p:sldId xmlns:r="http://schemas.openxmlformats.org/officeDocument/2006/relationships" id="259" r:id="R44548d5aad7d4654"/>
    <p:sldId xmlns:r="http://schemas.openxmlformats.org/officeDocument/2006/relationships" id="260" r:id="Radfe76fcc41f44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d08709e52f44f7" /><Relationship Type="http://schemas.openxmlformats.org/officeDocument/2006/relationships/slide" Target="/ppt/slides/slide1.xml" Id="R5466c1ff2c314b36" /><Relationship Type="http://schemas.openxmlformats.org/officeDocument/2006/relationships/slide" Target="/ppt/slides/slide2.xml" Id="R240cd5a027e147bd" /><Relationship Type="http://schemas.openxmlformats.org/officeDocument/2006/relationships/slide" Target="/ppt/slides/slide3.xml" Id="R1f27d9f4101e4e57" /><Relationship Type="http://schemas.openxmlformats.org/officeDocument/2006/relationships/slide" Target="/ppt/slides/slide4.xml" Id="R44548d5aad7d4654" /><Relationship Type="http://schemas.openxmlformats.org/officeDocument/2006/relationships/slide" Target="/ppt/slides/slide5.xml" Id="Radfe76fcc41f44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8b13362714f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7c02dfc584b71" /><Relationship Type="http://schemas.openxmlformats.org/officeDocument/2006/relationships/theme" Target="/ppt/slideMasters/theme/theme1.xml" Id="Rf635f0a2aa984d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e7c02dfc584b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96fc9995142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23cf1098544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f9de80e1144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af87fe4b14c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2c1a1df1c45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BLOKKSTEN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BLOKKSTEN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876 513 102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BLOKKSTEN HOLDING AS</a:t>
            </a:r>
          </a:p>
        </p:txBody>
      </p:sp>
    </p:spTree>
  </p:cSld>
  <p:clrMapOvr>
    <a:masterClrMapping xmlns:a="http://schemas.openxmlformats.org/drawingml/2006/main"/>
  </p:clrMapOvr>
</p:sld>
</file>