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4e15664c5440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94c6506dbf4dfd"/>
  </p:sldMasterIdLst>
  <p:sldIdLst>
    <p:sldId xmlns:r="http://schemas.openxmlformats.org/officeDocument/2006/relationships" id="256" r:id="Rc2b3af4e560b4fd5"/>
    <p:sldId xmlns:r="http://schemas.openxmlformats.org/officeDocument/2006/relationships" id="257" r:id="R76030f4236894334"/>
    <p:sldId xmlns:r="http://schemas.openxmlformats.org/officeDocument/2006/relationships" id="258" r:id="R123d87f96ab04b20"/>
    <p:sldId xmlns:r="http://schemas.openxmlformats.org/officeDocument/2006/relationships" id="259" r:id="Re888e371432a473e"/>
    <p:sldId xmlns:r="http://schemas.openxmlformats.org/officeDocument/2006/relationships" id="260" r:id="R9a89a71d943a48e1"/>
    <p:sldId xmlns:r="http://schemas.openxmlformats.org/officeDocument/2006/relationships" id="261" r:id="R71babac1a1974e7f"/>
    <p:sldId xmlns:r="http://schemas.openxmlformats.org/officeDocument/2006/relationships" id="262" r:id="Rb99cbc83b4c5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94c6506dbf4dfd" /><Relationship Type="http://schemas.openxmlformats.org/officeDocument/2006/relationships/slide" Target="/ppt/slides/slide1.xml" Id="Rc2b3af4e560b4fd5" /><Relationship Type="http://schemas.openxmlformats.org/officeDocument/2006/relationships/slide" Target="/ppt/slides/slide2.xml" Id="R76030f4236894334" /><Relationship Type="http://schemas.openxmlformats.org/officeDocument/2006/relationships/slide" Target="/ppt/slides/slide3.xml" Id="R123d87f96ab04b20" /><Relationship Type="http://schemas.openxmlformats.org/officeDocument/2006/relationships/slide" Target="/ppt/slides/slide4.xml" Id="Re888e371432a473e" /><Relationship Type="http://schemas.openxmlformats.org/officeDocument/2006/relationships/slide" Target="/ppt/slides/slide5.xml" Id="R9a89a71d943a48e1" /><Relationship Type="http://schemas.openxmlformats.org/officeDocument/2006/relationships/slide" Target="/ppt/slides/slide6.xml" Id="R71babac1a1974e7f" /><Relationship Type="http://schemas.openxmlformats.org/officeDocument/2006/relationships/slide" Target="/ppt/slides/slide7.xml" Id="Rb99cbc83b4c5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49a34449c843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d603956a34ff7" /><Relationship Type="http://schemas.openxmlformats.org/officeDocument/2006/relationships/theme" Target="/ppt/slideMasters/theme/theme1.xml" Id="Rfc12c7e3cf5945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7d603956a34f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9c4d982b649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3d15be60149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03ebeb7d34f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3d64d41774a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a6c786ebb43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204a2482c48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af0523c224d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MONSUN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MONSUN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−6 404 000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209 851 000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1 872 325 000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1 952 511 000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BORASCO SARL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BORASCO SARL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90 11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tb@monsun.com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876 476 002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MONSUN AS</a:t>
            </a:r>
          </a:p>
        </p:txBody>
      </p:sp>
    </p:spTree>
  </p:cSld>
  <p:clrMapOvr>
    <a:masterClrMapping xmlns:a="http://schemas.openxmlformats.org/drawingml/2006/main"/>
  </p:clrMapOvr>
</p:sld>
</file>