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0038453ec443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5049737e214083"/>
  </p:sldMasterIdLst>
  <p:sldIdLst>
    <p:sldId xmlns:r="http://schemas.openxmlformats.org/officeDocument/2006/relationships" id="256" r:id="R908532ba22424f27"/>
    <p:sldId xmlns:r="http://schemas.openxmlformats.org/officeDocument/2006/relationships" id="257" r:id="Rd74ec9ab8b2c4223"/>
    <p:sldId xmlns:r="http://schemas.openxmlformats.org/officeDocument/2006/relationships" id="258" r:id="R4d45307ba95042df"/>
    <p:sldId xmlns:r="http://schemas.openxmlformats.org/officeDocument/2006/relationships" id="259" r:id="Re5da7fd135f34898"/>
    <p:sldId xmlns:r="http://schemas.openxmlformats.org/officeDocument/2006/relationships" id="260" r:id="Rae2c1630df894f1c"/>
    <p:sldId xmlns:r="http://schemas.openxmlformats.org/officeDocument/2006/relationships" id="261" r:id="R4a537489158d4289"/>
    <p:sldId xmlns:r="http://schemas.openxmlformats.org/officeDocument/2006/relationships" id="262" r:id="R2d5a9032f73e41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049737e214083" /><Relationship Type="http://schemas.openxmlformats.org/officeDocument/2006/relationships/slide" Target="/ppt/slides/slide1.xml" Id="R908532ba22424f27" /><Relationship Type="http://schemas.openxmlformats.org/officeDocument/2006/relationships/slide" Target="/ppt/slides/slide2.xml" Id="Rd74ec9ab8b2c4223" /><Relationship Type="http://schemas.openxmlformats.org/officeDocument/2006/relationships/slide" Target="/ppt/slides/slide3.xml" Id="R4d45307ba95042df" /><Relationship Type="http://schemas.openxmlformats.org/officeDocument/2006/relationships/slide" Target="/ppt/slides/slide4.xml" Id="Re5da7fd135f34898" /><Relationship Type="http://schemas.openxmlformats.org/officeDocument/2006/relationships/slide" Target="/ppt/slides/slide5.xml" Id="Rae2c1630df894f1c" /><Relationship Type="http://schemas.openxmlformats.org/officeDocument/2006/relationships/slide" Target="/ppt/slides/slide6.xml" Id="R4a537489158d4289" /><Relationship Type="http://schemas.openxmlformats.org/officeDocument/2006/relationships/slide" Target="/ppt/slides/slide7.xml" Id="R2d5a9032f73e41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97dc5170944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56b7ede514fca" /><Relationship Type="http://schemas.openxmlformats.org/officeDocument/2006/relationships/theme" Target="/ppt/slideMasters/theme/theme1.xml" Id="R58e2d4d80ed8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56b7ede514f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447eb9ebc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2b8f9ced247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47701b8b3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9a12a4e1b40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8c74f143444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9a02eb37841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890a827ff4a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KRÅKERØY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KRÅKERØY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KRÅKERØY RØR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KRÅKERØY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KRÅKERØY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KRÅKERØY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48 513 868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4 688 215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3 651 447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7 177 740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21 863 673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KRÅKERØY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 OLSEN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PETTER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PJS HOLDING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KRÅKERØY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Skredderveien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31 58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eolsen@krror.no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876 388 642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KRÅKERØY RØR AS</a:t>
            </a:r>
          </a:p>
        </p:txBody>
      </p:sp>
    </p:spTree>
  </p:cSld>
  <p:clrMapOvr>
    <a:masterClrMapping xmlns:a="http://schemas.openxmlformats.org/drawingml/2006/main"/>
  </p:clrMapOvr>
</p:sld>
</file>