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0fc4f733c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66dba818f4410f"/>
  </p:sldMasterIdLst>
  <p:sldIdLst>
    <p:sldId xmlns:r="http://schemas.openxmlformats.org/officeDocument/2006/relationships" id="256" r:id="R1e800c855cfd4271"/>
    <p:sldId xmlns:r="http://schemas.openxmlformats.org/officeDocument/2006/relationships" id="257" r:id="Rdc5a044641b5404c"/>
    <p:sldId xmlns:r="http://schemas.openxmlformats.org/officeDocument/2006/relationships" id="258" r:id="R7074477bf8b54845"/>
    <p:sldId xmlns:r="http://schemas.openxmlformats.org/officeDocument/2006/relationships" id="259" r:id="Raae6f867f50c438e"/>
    <p:sldId xmlns:r="http://schemas.openxmlformats.org/officeDocument/2006/relationships" id="260" r:id="R028f15e0fb3743c4"/>
    <p:sldId xmlns:r="http://schemas.openxmlformats.org/officeDocument/2006/relationships" id="261" r:id="Refbdfef50d77435b"/>
    <p:sldId xmlns:r="http://schemas.openxmlformats.org/officeDocument/2006/relationships" id="262" r:id="R9043eb475597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6dba818f4410f" /><Relationship Type="http://schemas.openxmlformats.org/officeDocument/2006/relationships/slide" Target="/ppt/slides/slide1.xml" Id="R1e800c855cfd4271" /><Relationship Type="http://schemas.openxmlformats.org/officeDocument/2006/relationships/slide" Target="/ppt/slides/slide2.xml" Id="Rdc5a044641b5404c" /><Relationship Type="http://schemas.openxmlformats.org/officeDocument/2006/relationships/slide" Target="/ppt/slides/slide3.xml" Id="R7074477bf8b54845" /><Relationship Type="http://schemas.openxmlformats.org/officeDocument/2006/relationships/slide" Target="/ppt/slides/slide4.xml" Id="Raae6f867f50c438e" /><Relationship Type="http://schemas.openxmlformats.org/officeDocument/2006/relationships/slide" Target="/ppt/slides/slide5.xml" Id="R028f15e0fb3743c4" /><Relationship Type="http://schemas.openxmlformats.org/officeDocument/2006/relationships/slide" Target="/ppt/slides/slide6.xml" Id="Refbdfef50d77435b" /><Relationship Type="http://schemas.openxmlformats.org/officeDocument/2006/relationships/slide" Target="/ppt/slides/slide7.xml" Id="R9043eb475597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73507b8a3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2b8d0db404c04" /><Relationship Type="http://schemas.openxmlformats.org/officeDocument/2006/relationships/theme" Target="/ppt/slideMasters/theme/theme1.xml" Id="R3731503b5edb42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2b8d0db404c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575c7e33a4e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c3a591bf244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6ece829c24f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710adae5f42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c621508fb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84c6522f54b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fac389aad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SKÅRILD ATELIER ØYA 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SKÅRILD ATELIER ØYA TRE AS ble etablert [år] og holder til i Ytre Snillfjord.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3 215 650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4 949 327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6 308 028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LEHYLLA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Skårill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7207 Ytre Snillfjord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876 320 282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