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2430cf7f284a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6f56e4a3d44efe"/>
  </p:sldMasterIdLst>
  <p:sldIdLst>
    <p:sldId xmlns:r="http://schemas.openxmlformats.org/officeDocument/2006/relationships" id="256" r:id="R8591e67b860d434d"/>
    <p:sldId xmlns:r="http://schemas.openxmlformats.org/officeDocument/2006/relationships" id="257" r:id="R1d0638dcd0894c98"/>
    <p:sldId xmlns:r="http://schemas.openxmlformats.org/officeDocument/2006/relationships" id="258" r:id="Rb0bdc767e8444320"/>
    <p:sldId xmlns:r="http://schemas.openxmlformats.org/officeDocument/2006/relationships" id="259" r:id="R3efb3e09540548ad"/>
    <p:sldId xmlns:r="http://schemas.openxmlformats.org/officeDocument/2006/relationships" id="260" r:id="R97cc3fd7fa7e4cd6"/>
    <p:sldId xmlns:r="http://schemas.openxmlformats.org/officeDocument/2006/relationships" id="261" r:id="R79d30626ad6d4f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6f56e4a3d44efe" /><Relationship Type="http://schemas.openxmlformats.org/officeDocument/2006/relationships/slide" Target="/ppt/slides/slide1.xml" Id="R8591e67b860d434d" /><Relationship Type="http://schemas.openxmlformats.org/officeDocument/2006/relationships/slide" Target="/ppt/slides/slide2.xml" Id="R1d0638dcd0894c98" /><Relationship Type="http://schemas.openxmlformats.org/officeDocument/2006/relationships/slide" Target="/ppt/slides/slide3.xml" Id="Rb0bdc767e8444320" /><Relationship Type="http://schemas.openxmlformats.org/officeDocument/2006/relationships/slide" Target="/ppt/slides/slide4.xml" Id="R3efb3e09540548ad" /><Relationship Type="http://schemas.openxmlformats.org/officeDocument/2006/relationships/slide" Target="/ppt/slides/slide5.xml" Id="R97cc3fd7fa7e4cd6" /><Relationship Type="http://schemas.openxmlformats.org/officeDocument/2006/relationships/slide" Target="/ppt/slides/slide6.xml" Id="R79d30626ad6d4f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8ee70f44d844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00059d898448f3" /><Relationship Type="http://schemas.openxmlformats.org/officeDocument/2006/relationships/theme" Target="/ppt/slideMasters/theme/theme1.xml" Id="R9d6d9ab26b1440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00059d898448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5fc0e7d11243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6bbf86eb804c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94b75b425244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a80496317648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5384479c0445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19729e9fc74b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HARTVIG WENNBERG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HARTVIG WENNBERG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HARTVIG WENNBERG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HARTVIG WENNBERG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HARTVIG WENNBERG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HARTVIG WENNBERG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GUNNAR HARTVIG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ERIK WENNBERG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NORA ELISE WENNBERG GLØERSEN  –  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SARAH KRISTINE WENNBERG SVENDSEN  –  7,5 %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HARTVIG WENNBERG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Mauds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01 93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th@norgesinvestor.no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www.norgesinvestor.no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876 290 332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HARTVIG WENNBERG AS</a:t>
            </a:r>
          </a:p>
        </p:txBody>
      </p:sp>
    </p:spTree>
  </p:cSld>
  <p:clrMapOvr>
    <a:masterClrMapping xmlns:a="http://schemas.openxmlformats.org/drawingml/2006/main"/>
  </p:clrMapOvr>
</p:sld>
</file>