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631caa68d47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7a592f592e4e34"/>
  </p:sldMasterIdLst>
  <p:sldIdLst>
    <p:sldId xmlns:r="http://schemas.openxmlformats.org/officeDocument/2006/relationships" id="256" r:id="R5c783afa723746b2"/>
    <p:sldId xmlns:r="http://schemas.openxmlformats.org/officeDocument/2006/relationships" id="257" r:id="Ra71e5f75b82b4e61"/>
    <p:sldId xmlns:r="http://schemas.openxmlformats.org/officeDocument/2006/relationships" id="258" r:id="Rd5aadb3158f24920"/>
    <p:sldId xmlns:r="http://schemas.openxmlformats.org/officeDocument/2006/relationships" id="259" r:id="R4377c8d28aac4824"/>
    <p:sldId xmlns:r="http://schemas.openxmlformats.org/officeDocument/2006/relationships" id="260" r:id="Rc81a0f077996458e"/>
    <p:sldId xmlns:r="http://schemas.openxmlformats.org/officeDocument/2006/relationships" id="261" r:id="Ra54021478e694aef"/>
    <p:sldId xmlns:r="http://schemas.openxmlformats.org/officeDocument/2006/relationships" id="262" r:id="Rc69568e870f8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a592f592e4e34" /><Relationship Type="http://schemas.openxmlformats.org/officeDocument/2006/relationships/slide" Target="/ppt/slides/slide1.xml" Id="R5c783afa723746b2" /><Relationship Type="http://schemas.openxmlformats.org/officeDocument/2006/relationships/slide" Target="/ppt/slides/slide2.xml" Id="Ra71e5f75b82b4e61" /><Relationship Type="http://schemas.openxmlformats.org/officeDocument/2006/relationships/slide" Target="/ppt/slides/slide3.xml" Id="Rd5aadb3158f24920" /><Relationship Type="http://schemas.openxmlformats.org/officeDocument/2006/relationships/slide" Target="/ppt/slides/slide4.xml" Id="R4377c8d28aac4824" /><Relationship Type="http://schemas.openxmlformats.org/officeDocument/2006/relationships/slide" Target="/ppt/slides/slide5.xml" Id="Rc81a0f077996458e" /><Relationship Type="http://schemas.openxmlformats.org/officeDocument/2006/relationships/slide" Target="/ppt/slides/slide6.xml" Id="Ra54021478e694aef" /><Relationship Type="http://schemas.openxmlformats.org/officeDocument/2006/relationships/slide" Target="/ppt/slides/slide7.xml" Id="Rc69568e870f8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7f1da6ab84e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d5ca199f04b16" /><Relationship Type="http://schemas.openxmlformats.org/officeDocument/2006/relationships/theme" Target="/ppt/slideMasters/theme/theme1.xml" Id="Rdb7169f12f9b49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8d5ca199f04b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5d0663baf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a89da70234e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787ce4e8845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ea2b427ff41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83033c85849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c54f1159044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12c563c02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SKOLMAR NÆRINGSBYGG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SKOLMAR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NÆRINGSBYGG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SKOLMAR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SKOLMAR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SKOLMAR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2 826 300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2 452 629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1 917 076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5 306 156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7 405 880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SKOLMAR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L&amp;T BREDAL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SKOLMAR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48 74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876 279 142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SKOLMAR NÆRINGSBYGG AS</a:t>
            </a:r>
          </a:p>
        </p:txBody>
      </p:sp>
    </p:spTree>
  </p:cSld>
  <p:clrMapOvr>
    <a:masterClrMapping xmlns:a="http://schemas.openxmlformats.org/drawingml/2006/main"/>
  </p:clrMapOvr>
</p:sld>
</file>