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d69ac3cb33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1eadecfdf04d39"/>
  </p:sldMasterIdLst>
  <p:sldIdLst>
    <p:sldId xmlns:r="http://schemas.openxmlformats.org/officeDocument/2006/relationships" id="256" r:id="Rf702ae2cb91642a5"/>
    <p:sldId xmlns:r="http://schemas.openxmlformats.org/officeDocument/2006/relationships" id="257" r:id="Re710bb8abe134a4d"/>
    <p:sldId xmlns:r="http://schemas.openxmlformats.org/officeDocument/2006/relationships" id="258" r:id="R8cee5d16278e4e32"/>
    <p:sldId xmlns:r="http://schemas.openxmlformats.org/officeDocument/2006/relationships" id="259" r:id="Re5a87ef95bc049a1"/>
    <p:sldId xmlns:r="http://schemas.openxmlformats.org/officeDocument/2006/relationships" id="260" r:id="R86f1c6bbcdde405d"/>
    <p:sldId xmlns:r="http://schemas.openxmlformats.org/officeDocument/2006/relationships" id="261" r:id="Rbcde28070b874a80"/>
    <p:sldId xmlns:r="http://schemas.openxmlformats.org/officeDocument/2006/relationships" id="262" r:id="R2020b6ea5682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eadecfdf04d39" /><Relationship Type="http://schemas.openxmlformats.org/officeDocument/2006/relationships/slide" Target="/ppt/slides/slide1.xml" Id="Rf702ae2cb91642a5" /><Relationship Type="http://schemas.openxmlformats.org/officeDocument/2006/relationships/slide" Target="/ppt/slides/slide2.xml" Id="Re710bb8abe134a4d" /><Relationship Type="http://schemas.openxmlformats.org/officeDocument/2006/relationships/slide" Target="/ppt/slides/slide3.xml" Id="R8cee5d16278e4e32" /><Relationship Type="http://schemas.openxmlformats.org/officeDocument/2006/relationships/slide" Target="/ppt/slides/slide4.xml" Id="Re5a87ef95bc049a1" /><Relationship Type="http://schemas.openxmlformats.org/officeDocument/2006/relationships/slide" Target="/ppt/slides/slide5.xml" Id="R86f1c6bbcdde405d" /><Relationship Type="http://schemas.openxmlformats.org/officeDocument/2006/relationships/slide" Target="/ppt/slides/slide6.xml" Id="Rbcde28070b874a80" /><Relationship Type="http://schemas.openxmlformats.org/officeDocument/2006/relationships/slide" Target="/ppt/slides/slide7.xml" Id="R2020b6ea5682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0ec142a449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ade9644bb433e" /><Relationship Type="http://schemas.openxmlformats.org/officeDocument/2006/relationships/theme" Target="/ppt/slideMasters/theme/theme1.xml" Id="Rb259c3322a684e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fade9644bb43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5fc3322c0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499f41e5c49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1a781e71a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2391c2a6044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9760405ff42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5e1ea899345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8a4317b5a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MESTERBLIKK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44 743 257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549 164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5 054 527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10 246 054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MESTERBLIKK INVEST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SMISTAD MANAGEMENT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post@mesterblikk.no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www.mesterblikk.no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876 195 682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MESTERBLIKK AS</a:t>
            </a:r>
          </a:p>
        </p:txBody>
      </p:sp>
    </p:spTree>
  </p:cSld>
  <p:clrMapOvr>
    <a:masterClrMapping xmlns:a="http://schemas.openxmlformats.org/drawingml/2006/main"/>
  </p:clrMapOvr>
</p:sld>
</file>