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a82696c4a247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5e2bfd4a4e4424"/>
  </p:sldMasterIdLst>
  <p:sldIdLst>
    <p:sldId xmlns:r="http://schemas.openxmlformats.org/officeDocument/2006/relationships" id="256" r:id="Rde8d1b504ced484d"/>
    <p:sldId xmlns:r="http://schemas.openxmlformats.org/officeDocument/2006/relationships" id="257" r:id="R154257c6ac664b0e"/>
    <p:sldId xmlns:r="http://schemas.openxmlformats.org/officeDocument/2006/relationships" id="258" r:id="Rde629139f3b945ab"/>
    <p:sldId xmlns:r="http://schemas.openxmlformats.org/officeDocument/2006/relationships" id="259" r:id="R5057c963a59d4103"/>
    <p:sldId xmlns:r="http://schemas.openxmlformats.org/officeDocument/2006/relationships" id="260" r:id="Rbc6677b1f9f1465b"/>
    <p:sldId xmlns:r="http://schemas.openxmlformats.org/officeDocument/2006/relationships" id="261" r:id="Rf5c30885249c4089"/>
    <p:sldId xmlns:r="http://schemas.openxmlformats.org/officeDocument/2006/relationships" id="262" r:id="Rb17775a02b504a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5e2bfd4a4e4424" /><Relationship Type="http://schemas.openxmlformats.org/officeDocument/2006/relationships/slide" Target="/ppt/slides/slide1.xml" Id="Rde8d1b504ced484d" /><Relationship Type="http://schemas.openxmlformats.org/officeDocument/2006/relationships/slide" Target="/ppt/slides/slide2.xml" Id="R154257c6ac664b0e" /><Relationship Type="http://schemas.openxmlformats.org/officeDocument/2006/relationships/slide" Target="/ppt/slides/slide3.xml" Id="Rde629139f3b945ab" /><Relationship Type="http://schemas.openxmlformats.org/officeDocument/2006/relationships/slide" Target="/ppt/slides/slide4.xml" Id="R5057c963a59d4103" /><Relationship Type="http://schemas.openxmlformats.org/officeDocument/2006/relationships/slide" Target="/ppt/slides/slide5.xml" Id="Rbc6677b1f9f1465b" /><Relationship Type="http://schemas.openxmlformats.org/officeDocument/2006/relationships/slide" Target="/ppt/slides/slide6.xml" Id="Rf5c30885249c4089" /><Relationship Type="http://schemas.openxmlformats.org/officeDocument/2006/relationships/slide" Target="/ppt/slides/slide7.xml" Id="Rb17775a02b504a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20af879d7c43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90b424d8d4e45" /><Relationship Type="http://schemas.openxmlformats.org/officeDocument/2006/relationships/theme" Target="/ppt/slideMasters/theme/theme1.xml" Id="R8839118ef89c48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490b424d8d4e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4f4a2892847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c952a58a741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04e3683914e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cbef1ec4a45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f6a727e1f40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815b2c89849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76b3978d04e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VALVATNE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VALVATNE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VALVATNE BYGG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VALVATNE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VALVATNE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VALVATNE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153 681 884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4 725 708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1 076 436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12 380 071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105 339 728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VALVATNE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VALVATNE EIGEDOM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VALVATNE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40 20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post@valvatne.no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876 119 072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VALVATNE BYGG AS</a:t>
            </a:r>
          </a:p>
        </p:txBody>
      </p:sp>
    </p:spTree>
  </p:cSld>
  <p:clrMapOvr>
    <a:masterClrMapping xmlns:a="http://schemas.openxmlformats.org/drawingml/2006/main"/>
  </p:clrMapOvr>
</p:sld>
</file>