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5ba9cdda5b42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752928bc34e88"/>
  </p:sldMasterIdLst>
  <p:sldIdLst>
    <p:sldId xmlns:r="http://schemas.openxmlformats.org/officeDocument/2006/relationships" id="256" r:id="Rce9f5a9747b84776"/>
    <p:sldId xmlns:r="http://schemas.openxmlformats.org/officeDocument/2006/relationships" id="257" r:id="Rac2a8afcfe1f4e04"/>
    <p:sldId xmlns:r="http://schemas.openxmlformats.org/officeDocument/2006/relationships" id="258" r:id="Rc8c04a0ade94496d"/>
    <p:sldId xmlns:r="http://schemas.openxmlformats.org/officeDocument/2006/relationships" id="259" r:id="R341b85189cda4273"/>
    <p:sldId xmlns:r="http://schemas.openxmlformats.org/officeDocument/2006/relationships" id="260" r:id="R9b1774b772cd4a83"/>
    <p:sldId xmlns:r="http://schemas.openxmlformats.org/officeDocument/2006/relationships" id="261" r:id="R1a234c6574384d3b"/>
    <p:sldId xmlns:r="http://schemas.openxmlformats.org/officeDocument/2006/relationships" id="262" r:id="R9ea37aa0517f4f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752928bc34e88" /><Relationship Type="http://schemas.openxmlformats.org/officeDocument/2006/relationships/slide" Target="/ppt/slides/slide1.xml" Id="Rce9f5a9747b84776" /><Relationship Type="http://schemas.openxmlformats.org/officeDocument/2006/relationships/slide" Target="/ppt/slides/slide2.xml" Id="Rac2a8afcfe1f4e04" /><Relationship Type="http://schemas.openxmlformats.org/officeDocument/2006/relationships/slide" Target="/ppt/slides/slide3.xml" Id="Rc8c04a0ade94496d" /><Relationship Type="http://schemas.openxmlformats.org/officeDocument/2006/relationships/slide" Target="/ppt/slides/slide4.xml" Id="R341b85189cda4273" /><Relationship Type="http://schemas.openxmlformats.org/officeDocument/2006/relationships/slide" Target="/ppt/slides/slide5.xml" Id="R9b1774b772cd4a83" /><Relationship Type="http://schemas.openxmlformats.org/officeDocument/2006/relationships/slide" Target="/ppt/slides/slide6.xml" Id="R1a234c6574384d3b" /><Relationship Type="http://schemas.openxmlformats.org/officeDocument/2006/relationships/slide" Target="/ppt/slides/slide7.xml" Id="R9ea37aa0517f4f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ca87b85dd4c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e6736ad0249db" /><Relationship Type="http://schemas.openxmlformats.org/officeDocument/2006/relationships/theme" Target="/ppt/slideMasters/theme/theme1.xml" Id="Re28bb1df5cfe42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6e6736ad0249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92eca11e941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6a0258df148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b712f3cef4b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39acfd14745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1125eef3047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a38f4f9ed49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8d57a2fe9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VALVATNE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VALVATNE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VALVATNE BYGG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VALVATNE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VALVATNE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VALVATNE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162 882 784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3 846 270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−514 170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11 865 901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72 358 457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VALVATNE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VALVATNE EIGEDOM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VALVATNE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5412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40 20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post@valvatne.no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876 119 072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VALVATNE BYGG AS</a:t>
            </a:r>
          </a:p>
        </p:txBody>
      </p:sp>
    </p:spTree>
  </p:cSld>
  <p:clrMapOvr>
    <a:masterClrMapping xmlns:a="http://schemas.openxmlformats.org/drawingml/2006/main"/>
  </p:clrMapOvr>
</p:sld>
</file>