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0f213d141549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f9aa1fac2d4a19"/>
  </p:sldMasterIdLst>
  <p:sldIdLst>
    <p:sldId xmlns:r="http://schemas.openxmlformats.org/officeDocument/2006/relationships" id="256" r:id="Rf03177c10ee94e24"/>
    <p:sldId xmlns:r="http://schemas.openxmlformats.org/officeDocument/2006/relationships" id="257" r:id="R96e3f9dd20cb40e2"/>
    <p:sldId xmlns:r="http://schemas.openxmlformats.org/officeDocument/2006/relationships" id="258" r:id="Rd788f0880ffe4473"/>
    <p:sldId xmlns:r="http://schemas.openxmlformats.org/officeDocument/2006/relationships" id="259" r:id="R869f6246299443c0"/>
    <p:sldId xmlns:r="http://schemas.openxmlformats.org/officeDocument/2006/relationships" id="260" r:id="Rea5e39b28e634d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f9aa1fac2d4a19" /><Relationship Type="http://schemas.openxmlformats.org/officeDocument/2006/relationships/slide" Target="/ppt/slides/slide1.xml" Id="Rf03177c10ee94e24" /><Relationship Type="http://schemas.openxmlformats.org/officeDocument/2006/relationships/slide" Target="/ppt/slides/slide2.xml" Id="R96e3f9dd20cb40e2" /><Relationship Type="http://schemas.openxmlformats.org/officeDocument/2006/relationships/slide" Target="/ppt/slides/slide3.xml" Id="Rd788f0880ffe4473" /><Relationship Type="http://schemas.openxmlformats.org/officeDocument/2006/relationships/slide" Target="/ppt/slides/slide4.xml" Id="R869f6246299443c0" /><Relationship Type="http://schemas.openxmlformats.org/officeDocument/2006/relationships/slide" Target="/ppt/slides/slide5.xml" Id="Rea5e39b28e634d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0da7a3e55848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b60910bf94b34" /><Relationship Type="http://schemas.openxmlformats.org/officeDocument/2006/relationships/theme" Target="/ppt/slideMasters/theme/theme1.xml" Id="Reabeb6db78c34e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bb60910bf94b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12363e8b543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5c2b6f5004d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f97a7dad741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eef3e855e4e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9911ee20645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CLIPPSO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CLIPPSO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CLIPPSO DESIGN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CLIPPSO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CLIPPSO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CLIPPSO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875 999 532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CLIPPSO DESIGN AS</a:t>
            </a:r>
          </a:p>
        </p:txBody>
      </p:sp>
    </p:spTree>
  </p:cSld>
  <p:clrMapOvr>
    <a:masterClrMapping xmlns:a="http://schemas.openxmlformats.org/drawingml/2006/main"/>
  </p:clrMapOvr>
</p:sld>
</file>