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a9c0a98f2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60562c802454d"/>
  </p:sldMasterIdLst>
  <p:sldIdLst>
    <p:sldId xmlns:r="http://schemas.openxmlformats.org/officeDocument/2006/relationships" id="256" r:id="R8c24c7efec654998"/>
    <p:sldId xmlns:r="http://schemas.openxmlformats.org/officeDocument/2006/relationships" id="257" r:id="R8acc8bae87b54fd1"/>
    <p:sldId xmlns:r="http://schemas.openxmlformats.org/officeDocument/2006/relationships" id="258" r:id="Rd406ddb675ca4218"/>
    <p:sldId xmlns:r="http://schemas.openxmlformats.org/officeDocument/2006/relationships" id="259" r:id="Refe8399b514d4bd1"/>
    <p:sldId xmlns:r="http://schemas.openxmlformats.org/officeDocument/2006/relationships" id="260" r:id="R2f1307bd0ba7410f"/>
    <p:sldId xmlns:r="http://schemas.openxmlformats.org/officeDocument/2006/relationships" id="261" r:id="Rcd500b4b11d7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60562c802454d" /><Relationship Type="http://schemas.openxmlformats.org/officeDocument/2006/relationships/slide" Target="/ppt/slides/slide1.xml" Id="R8c24c7efec654998" /><Relationship Type="http://schemas.openxmlformats.org/officeDocument/2006/relationships/slide" Target="/ppt/slides/slide2.xml" Id="R8acc8bae87b54fd1" /><Relationship Type="http://schemas.openxmlformats.org/officeDocument/2006/relationships/slide" Target="/ppt/slides/slide3.xml" Id="Rd406ddb675ca4218" /><Relationship Type="http://schemas.openxmlformats.org/officeDocument/2006/relationships/slide" Target="/ppt/slides/slide4.xml" Id="Refe8399b514d4bd1" /><Relationship Type="http://schemas.openxmlformats.org/officeDocument/2006/relationships/slide" Target="/ppt/slides/slide5.xml" Id="R2f1307bd0ba7410f" /><Relationship Type="http://schemas.openxmlformats.org/officeDocument/2006/relationships/slide" Target="/ppt/slides/slide6.xml" Id="Rcd500b4b11d7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862175ea1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f49c3ed54d3d" /><Relationship Type="http://schemas.openxmlformats.org/officeDocument/2006/relationships/theme" Target="/ppt/slideMasters/theme/theme1.xml" Id="Rc9b4fe8b846e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cf49c3ed5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6ef8ad7dc4f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21bcdbce9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0dd232fcc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9bb14d0b2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07ec69dfc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a49e8c469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MOLVÆR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 BYGG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BJØRN-INGE MOLVÆR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Løkedalen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37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875 998 552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BYGG AS</a:t>
            </a:r>
          </a:p>
        </p:txBody>
      </p:sp>
    </p:spTree>
  </p:cSld>
  <p:clrMapOvr>
    <a:masterClrMapping xmlns:a="http://schemas.openxmlformats.org/drawingml/2006/main"/>
  </p:clrMapOvr>
</p:sld>
</file>