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eea3064bb949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113ed459924b96"/>
  </p:sldMasterIdLst>
  <p:sldIdLst>
    <p:sldId xmlns:r="http://schemas.openxmlformats.org/officeDocument/2006/relationships" id="256" r:id="Rc649e4baf7b54575"/>
    <p:sldId xmlns:r="http://schemas.openxmlformats.org/officeDocument/2006/relationships" id="257" r:id="Rba65698314294448"/>
    <p:sldId xmlns:r="http://schemas.openxmlformats.org/officeDocument/2006/relationships" id="258" r:id="R453fdc8bb1a841b7"/>
    <p:sldId xmlns:r="http://schemas.openxmlformats.org/officeDocument/2006/relationships" id="259" r:id="R209f467ae9264433"/>
    <p:sldId xmlns:r="http://schemas.openxmlformats.org/officeDocument/2006/relationships" id="260" r:id="R25cba195d60147c0"/>
    <p:sldId xmlns:r="http://schemas.openxmlformats.org/officeDocument/2006/relationships" id="261" r:id="Re2e9795f62d040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113ed459924b96" /><Relationship Type="http://schemas.openxmlformats.org/officeDocument/2006/relationships/slide" Target="/ppt/slides/slide1.xml" Id="Rc649e4baf7b54575" /><Relationship Type="http://schemas.openxmlformats.org/officeDocument/2006/relationships/slide" Target="/ppt/slides/slide2.xml" Id="Rba65698314294448" /><Relationship Type="http://schemas.openxmlformats.org/officeDocument/2006/relationships/slide" Target="/ppt/slides/slide3.xml" Id="R453fdc8bb1a841b7" /><Relationship Type="http://schemas.openxmlformats.org/officeDocument/2006/relationships/slide" Target="/ppt/slides/slide4.xml" Id="R209f467ae9264433" /><Relationship Type="http://schemas.openxmlformats.org/officeDocument/2006/relationships/slide" Target="/ppt/slides/slide5.xml" Id="R25cba195d60147c0" /><Relationship Type="http://schemas.openxmlformats.org/officeDocument/2006/relationships/slide" Target="/ppt/slides/slide6.xml" Id="Re2e9795f62d040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96bddf76b64d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27c23b5814128" /><Relationship Type="http://schemas.openxmlformats.org/officeDocument/2006/relationships/theme" Target="/ppt/slideMasters/theme/theme1.xml" Id="R5420cd958eec4f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a27c23b58141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3e460ae874d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12085b03e43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8ac2e825e4a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1e178608346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c95302c4b4c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70a92a3cd42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INSTALLATØR STIG LIND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INSTALLATØR STIG LIND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INSTALLATØR STIG LIND AS ble etablert [år] og holder til i Myre.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INSTALLATØR STIG LIND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INSTALLATØR STIG LIND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INSTALLATØR STIG LIND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EINAR LIND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INSTALLATØR STIG LIND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8430 Myre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11 95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875 971 832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INSTALLATØR STIG LIND AS</a:t>
            </a:r>
          </a:p>
        </p:txBody>
      </p:sp>
    </p:spTree>
  </p:cSld>
  <p:clrMapOvr>
    <a:masterClrMapping xmlns:a="http://schemas.openxmlformats.org/drawingml/2006/main"/>
  </p:clrMapOvr>
</p:sld>
</file>