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93480b11d54b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509be4234d4fd6"/>
  </p:sldMasterIdLst>
  <p:sldIdLst>
    <p:sldId xmlns:r="http://schemas.openxmlformats.org/officeDocument/2006/relationships" id="256" r:id="R7dbb009a2dd74a51"/>
    <p:sldId xmlns:r="http://schemas.openxmlformats.org/officeDocument/2006/relationships" id="257" r:id="Rbd37a24f47a34549"/>
    <p:sldId xmlns:r="http://schemas.openxmlformats.org/officeDocument/2006/relationships" id="258" r:id="Rbc4332a18b454219"/>
    <p:sldId xmlns:r="http://schemas.openxmlformats.org/officeDocument/2006/relationships" id="259" r:id="Rb5472da144924a48"/>
    <p:sldId xmlns:r="http://schemas.openxmlformats.org/officeDocument/2006/relationships" id="260" r:id="R5eea4feec0b64d4e"/>
    <p:sldId xmlns:r="http://schemas.openxmlformats.org/officeDocument/2006/relationships" id="261" r:id="R7785aadafea44568"/>
    <p:sldId xmlns:r="http://schemas.openxmlformats.org/officeDocument/2006/relationships" id="262" r:id="Rbe32a02bd2e44a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509be4234d4fd6" /><Relationship Type="http://schemas.openxmlformats.org/officeDocument/2006/relationships/slide" Target="/ppt/slides/slide1.xml" Id="R7dbb009a2dd74a51" /><Relationship Type="http://schemas.openxmlformats.org/officeDocument/2006/relationships/slide" Target="/ppt/slides/slide2.xml" Id="Rbd37a24f47a34549" /><Relationship Type="http://schemas.openxmlformats.org/officeDocument/2006/relationships/slide" Target="/ppt/slides/slide3.xml" Id="Rbc4332a18b454219" /><Relationship Type="http://schemas.openxmlformats.org/officeDocument/2006/relationships/slide" Target="/ppt/slides/slide4.xml" Id="Rb5472da144924a48" /><Relationship Type="http://schemas.openxmlformats.org/officeDocument/2006/relationships/slide" Target="/ppt/slides/slide5.xml" Id="R5eea4feec0b64d4e" /><Relationship Type="http://schemas.openxmlformats.org/officeDocument/2006/relationships/slide" Target="/ppt/slides/slide6.xml" Id="R7785aadafea44568" /><Relationship Type="http://schemas.openxmlformats.org/officeDocument/2006/relationships/slide" Target="/ppt/slides/slide7.xml" Id="Rbe32a02bd2e44a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001c178cc54a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4f1fd798e4382" /><Relationship Type="http://schemas.openxmlformats.org/officeDocument/2006/relationships/theme" Target="/ppt/slideMasters/theme/theme1.xml" Id="Rcc4cea32e72a43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74f1fd798e43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51ff2bf424f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6b38ceb794c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71f9058b7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892d11e0847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9a63a15b147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fba9da8b449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00e192a0c44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FORENEDE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FORENEDE FORVALTNING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−1 662 410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19 080 172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28 076 621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58 946 524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BSS FORENEDE INVEST AS  –  52,6 %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FORENEDE INVEST AS  –  20,1 %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VØS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BØS AS  –  12,2 %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von Hovens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92 24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smebyco@gmail.com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875 918 052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FORENEDE FORVALTNING AS</a:t>
            </a:r>
          </a:p>
        </p:txBody>
      </p:sp>
    </p:spTree>
  </p:cSld>
  <p:clrMapOvr>
    <a:masterClrMapping xmlns:a="http://schemas.openxmlformats.org/drawingml/2006/main"/>
  </p:clrMapOvr>
</p:sld>
</file>