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83d06e9da84d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d6dd4d98d14746"/>
  </p:sldMasterIdLst>
  <p:sldIdLst>
    <p:sldId xmlns:r="http://schemas.openxmlformats.org/officeDocument/2006/relationships" id="256" r:id="R5babd8a416b94907"/>
    <p:sldId xmlns:r="http://schemas.openxmlformats.org/officeDocument/2006/relationships" id="257" r:id="Rb404cae4f91c41af"/>
    <p:sldId xmlns:r="http://schemas.openxmlformats.org/officeDocument/2006/relationships" id="258" r:id="Ra4f0b2563ce54de6"/>
    <p:sldId xmlns:r="http://schemas.openxmlformats.org/officeDocument/2006/relationships" id="259" r:id="R20ad926efbc9406a"/>
    <p:sldId xmlns:r="http://schemas.openxmlformats.org/officeDocument/2006/relationships" id="260" r:id="R0c31bc19340346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d6dd4d98d14746" /><Relationship Type="http://schemas.openxmlformats.org/officeDocument/2006/relationships/slide" Target="/ppt/slides/slide1.xml" Id="R5babd8a416b94907" /><Relationship Type="http://schemas.openxmlformats.org/officeDocument/2006/relationships/slide" Target="/ppt/slides/slide2.xml" Id="Rb404cae4f91c41af" /><Relationship Type="http://schemas.openxmlformats.org/officeDocument/2006/relationships/slide" Target="/ppt/slides/slide3.xml" Id="Ra4f0b2563ce54de6" /><Relationship Type="http://schemas.openxmlformats.org/officeDocument/2006/relationships/slide" Target="/ppt/slides/slide4.xml" Id="R20ad926efbc9406a" /><Relationship Type="http://schemas.openxmlformats.org/officeDocument/2006/relationships/slide" Target="/ppt/slides/slide5.xml" Id="R0c31bc19340346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0d619ee4d449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65af79dcd4636" /><Relationship Type="http://schemas.openxmlformats.org/officeDocument/2006/relationships/theme" Target="/ppt/slideMasters/theme/theme1.xml" Id="R9f38a1a20c6a45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565af79dcd46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39f405af140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df468eece43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f5f22831a4a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c2c67e0a34f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07fa9977c4a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SKJELLAND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SKJELLAND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SKJELLAND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SKJELLAND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SKJELLAND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SKJELLAND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875 807 552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SKJELLAND GROUP AS</a:t>
            </a:r>
          </a:p>
        </p:txBody>
      </p:sp>
    </p:spTree>
  </p:cSld>
  <p:clrMapOvr>
    <a:masterClrMapping xmlns:a="http://schemas.openxmlformats.org/drawingml/2006/main"/>
  </p:clrMapOvr>
</p:sld>
</file>