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e594d6742943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99ba0afc8f4cb4"/>
  </p:sldMasterIdLst>
  <p:sldIdLst>
    <p:sldId xmlns:r="http://schemas.openxmlformats.org/officeDocument/2006/relationships" id="256" r:id="R38c70d4b12c64732"/>
    <p:sldId xmlns:r="http://schemas.openxmlformats.org/officeDocument/2006/relationships" id="257" r:id="Re542e59ccf3840be"/>
    <p:sldId xmlns:r="http://schemas.openxmlformats.org/officeDocument/2006/relationships" id="258" r:id="Rdd2667ba0a5245aa"/>
    <p:sldId xmlns:r="http://schemas.openxmlformats.org/officeDocument/2006/relationships" id="259" r:id="R450cadbdded54bf6"/>
    <p:sldId xmlns:r="http://schemas.openxmlformats.org/officeDocument/2006/relationships" id="260" r:id="Rd1203da7b98d48a2"/>
    <p:sldId xmlns:r="http://schemas.openxmlformats.org/officeDocument/2006/relationships" id="261" r:id="R5519dd9afbb64f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99ba0afc8f4cb4" /><Relationship Type="http://schemas.openxmlformats.org/officeDocument/2006/relationships/slide" Target="/ppt/slides/slide1.xml" Id="R38c70d4b12c64732" /><Relationship Type="http://schemas.openxmlformats.org/officeDocument/2006/relationships/slide" Target="/ppt/slides/slide2.xml" Id="Re542e59ccf3840be" /><Relationship Type="http://schemas.openxmlformats.org/officeDocument/2006/relationships/slide" Target="/ppt/slides/slide3.xml" Id="Rdd2667ba0a5245aa" /><Relationship Type="http://schemas.openxmlformats.org/officeDocument/2006/relationships/slide" Target="/ppt/slides/slide4.xml" Id="R450cadbdded54bf6" /><Relationship Type="http://schemas.openxmlformats.org/officeDocument/2006/relationships/slide" Target="/ppt/slides/slide5.xml" Id="Rd1203da7b98d48a2" /><Relationship Type="http://schemas.openxmlformats.org/officeDocument/2006/relationships/slide" Target="/ppt/slides/slide6.xml" Id="R5519dd9afbb64f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4a397861d4a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9ef22c2314a4c" /><Relationship Type="http://schemas.openxmlformats.org/officeDocument/2006/relationships/theme" Target="/ppt/slideMasters/theme/theme1.xml" Id="Rc39c6c63326b40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59ef22c2314a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c05346b9a46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19a74a0e640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384517e0b46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ad9c3d6e4149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97496659140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2d169f9ea44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BERNTSEN &amp; BERNTSEN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BERNTSEN &amp; BERNTSEN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BERNTSEN &amp; BERNTSEN PROSJEKT AS ble etablert [år] og holder til i Hjellestad.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BERNTSEN &amp; BERNTSEN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BERNTSEN &amp; BERNTSEN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BERNTSEN &amp; BERNTSEN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EFRAIM KANESTRØM BERNTSEN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KANESTRØM BERNTSEN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BERNTSEN &amp; BERNTSEN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Mildegeilen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5259 Hjellestad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22 85 76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875 800 582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BERNTSEN &amp; BERNTSEN PROSJEKT AS</a:t>
            </a:r>
          </a:p>
        </p:txBody>
      </p:sp>
    </p:spTree>
  </p:cSld>
  <p:clrMapOvr>
    <a:masterClrMapping xmlns:a="http://schemas.openxmlformats.org/drawingml/2006/main"/>
  </p:clrMapOvr>
</p:sld>
</file>