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9f2aa6935446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85653f39f24670"/>
  </p:sldMasterIdLst>
  <p:sldIdLst>
    <p:sldId xmlns:r="http://schemas.openxmlformats.org/officeDocument/2006/relationships" id="256" r:id="R091038160a0e4b37"/>
    <p:sldId xmlns:r="http://schemas.openxmlformats.org/officeDocument/2006/relationships" id="257" r:id="Rf3a792d604534bd9"/>
    <p:sldId xmlns:r="http://schemas.openxmlformats.org/officeDocument/2006/relationships" id="258" r:id="R9d79e784f92c424a"/>
    <p:sldId xmlns:r="http://schemas.openxmlformats.org/officeDocument/2006/relationships" id="259" r:id="R025483eab997431e"/>
    <p:sldId xmlns:r="http://schemas.openxmlformats.org/officeDocument/2006/relationships" id="260" r:id="R58a3b6d02acd47f8"/>
    <p:sldId xmlns:r="http://schemas.openxmlformats.org/officeDocument/2006/relationships" id="261" r:id="Rab4f633989a843f4"/>
    <p:sldId xmlns:r="http://schemas.openxmlformats.org/officeDocument/2006/relationships" id="262" r:id="R750b7f995da74a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85653f39f24670" /><Relationship Type="http://schemas.openxmlformats.org/officeDocument/2006/relationships/slide" Target="/ppt/slides/slide1.xml" Id="R091038160a0e4b37" /><Relationship Type="http://schemas.openxmlformats.org/officeDocument/2006/relationships/slide" Target="/ppt/slides/slide2.xml" Id="Rf3a792d604534bd9" /><Relationship Type="http://schemas.openxmlformats.org/officeDocument/2006/relationships/slide" Target="/ppt/slides/slide3.xml" Id="R9d79e784f92c424a" /><Relationship Type="http://schemas.openxmlformats.org/officeDocument/2006/relationships/slide" Target="/ppt/slides/slide4.xml" Id="R025483eab997431e" /><Relationship Type="http://schemas.openxmlformats.org/officeDocument/2006/relationships/slide" Target="/ppt/slides/slide5.xml" Id="R58a3b6d02acd47f8" /><Relationship Type="http://schemas.openxmlformats.org/officeDocument/2006/relationships/slide" Target="/ppt/slides/slide6.xml" Id="Rab4f633989a843f4" /><Relationship Type="http://schemas.openxmlformats.org/officeDocument/2006/relationships/slide" Target="/ppt/slides/slide7.xml" Id="R750b7f995da74a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af424280c946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50ea48421e4078" /><Relationship Type="http://schemas.openxmlformats.org/officeDocument/2006/relationships/theme" Target="/ppt/slideMasters/theme/theme1.xml" Id="R062147d65c3c46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50ea48421e40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a134c284048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7db92bb3f45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dad200e2746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559f5241c4e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07b4ae0314d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9c7c233dc4f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46c543ee341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SYNNØVE FINDEN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SYNNØVE FINDEN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SYNNØVE FINDEN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SYNNØVE FINDEN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SYNNØVE FINDEN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SYNNØVE FINDEN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1 944 523 000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268 056 000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199 418 000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203 599 000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1 533 713 000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SYNNØVE FINDEN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SCANDZA NORGE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SYNNØVE FINDEN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 Ibsens gate 60C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33 44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oslo@synnove.no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875 778 722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SYNNØVE FINDEN AS</a:t>
            </a:r>
          </a:p>
        </p:txBody>
      </p:sp>
    </p:spTree>
  </p:cSld>
  <p:clrMapOvr>
    <a:masterClrMapping xmlns:a="http://schemas.openxmlformats.org/drawingml/2006/main"/>
  </p:clrMapOvr>
</p:sld>
</file>