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6e68b4549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422e6a40e409a"/>
  </p:sldMasterIdLst>
  <p:sldIdLst>
    <p:sldId xmlns:r="http://schemas.openxmlformats.org/officeDocument/2006/relationships" id="256" r:id="R0e4da751609e4e01"/>
    <p:sldId xmlns:r="http://schemas.openxmlformats.org/officeDocument/2006/relationships" id="257" r:id="R1a6827a811de42e0"/>
    <p:sldId xmlns:r="http://schemas.openxmlformats.org/officeDocument/2006/relationships" id="258" r:id="R036418a3b80c4789"/>
    <p:sldId xmlns:r="http://schemas.openxmlformats.org/officeDocument/2006/relationships" id="259" r:id="Rd91c394d3f38447b"/>
    <p:sldId xmlns:r="http://schemas.openxmlformats.org/officeDocument/2006/relationships" id="260" r:id="R9371536e48674278"/>
    <p:sldId xmlns:r="http://schemas.openxmlformats.org/officeDocument/2006/relationships" id="261" r:id="R017f69bd6f95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422e6a40e409a" /><Relationship Type="http://schemas.openxmlformats.org/officeDocument/2006/relationships/slide" Target="/ppt/slides/slide1.xml" Id="R0e4da751609e4e01" /><Relationship Type="http://schemas.openxmlformats.org/officeDocument/2006/relationships/slide" Target="/ppt/slides/slide2.xml" Id="R1a6827a811de42e0" /><Relationship Type="http://schemas.openxmlformats.org/officeDocument/2006/relationships/slide" Target="/ppt/slides/slide3.xml" Id="R036418a3b80c4789" /><Relationship Type="http://schemas.openxmlformats.org/officeDocument/2006/relationships/slide" Target="/ppt/slides/slide4.xml" Id="Rd91c394d3f38447b" /><Relationship Type="http://schemas.openxmlformats.org/officeDocument/2006/relationships/slide" Target="/ppt/slides/slide5.xml" Id="R9371536e48674278" /><Relationship Type="http://schemas.openxmlformats.org/officeDocument/2006/relationships/slide" Target="/ppt/slides/slide6.xml" Id="R017f69bd6f95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65d99aafb9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544ef05c54e4c" /><Relationship Type="http://schemas.openxmlformats.org/officeDocument/2006/relationships/theme" Target="/ppt/slideMasters/theme/theme1.xml" Id="R2731538a25fe41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544ef05c5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a451eab24b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a8000461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336b29afd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b1590b7c14c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6345e2a37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b299c260d41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HEGGMO AS ble etablert [år] og holder til i Bardufoss.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76 797 227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1 693 224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13 475 382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20 080 256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Heggelia, Rustaveien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9325 Bardufoss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83 30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875 333 402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HEGGMO AS</a:t>
            </a:r>
          </a:p>
        </p:txBody>
      </p:sp>
    </p:spTree>
  </p:cSld>
  <p:clrMapOvr>
    <a:masterClrMapping xmlns:a="http://schemas.openxmlformats.org/drawingml/2006/main"/>
  </p:clrMapOvr>
</p:sld>
</file>