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e8692f4c2e43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63aafc1d6c4081"/>
  </p:sldMasterIdLst>
  <p:sldIdLst>
    <p:sldId xmlns:r="http://schemas.openxmlformats.org/officeDocument/2006/relationships" id="256" r:id="Rec2bc912a1484d59"/>
    <p:sldId xmlns:r="http://schemas.openxmlformats.org/officeDocument/2006/relationships" id="257" r:id="Ra145fc88329243e6"/>
    <p:sldId xmlns:r="http://schemas.openxmlformats.org/officeDocument/2006/relationships" id="258" r:id="R0a90d613426246b7"/>
    <p:sldId xmlns:r="http://schemas.openxmlformats.org/officeDocument/2006/relationships" id="259" r:id="Rb9751b3684b64d48"/>
    <p:sldId xmlns:r="http://schemas.openxmlformats.org/officeDocument/2006/relationships" id="260" r:id="Re5890432713f49ea"/>
    <p:sldId xmlns:r="http://schemas.openxmlformats.org/officeDocument/2006/relationships" id="261" r:id="R9a825108e8f84f75"/>
    <p:sldId xmlns:r="http://schemas.openxmlformats.org/officeDocument/2006/relationships" id="262" r:id="Rbd10ced656cc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3aafc1d6c4081" /><Relationship Type="http://schemas.openxmlformats.org/officeDocument/2006/relationships/slide" Target="/ppt/slides/slide1.xml" Id="Rec2bc912a1484d59" /><Relationship Type="http://schemas.openxmlformats.org/officeDocument/2006/relationships/slide" Target="/ppt/slides/slide2.xml" Id="Ra145fc88329243e6" /><Relationship Type="http://schemas.openxmlformats.org/officeDocument/2006/relationships/slide" Target="/ppt/slides/slide3.xml" Id="R0a90d613426246b7" /><Relationship Type="http://schemas.openxmlformats.org/officeDocument/2006/relationships/slide" Target="/ppt/slides/slide4.xml" Id="Rb9751b3684b64d48" /><Relationship Type="http://schemas.openxmlformats.org/officeDocument/2006/relationships/slide" Target="/ppt/slides/slide5.xml" Id="Re5890432713f49ea" /><Relationship Type="http://schemas.openxmlformats.org/officeDocument/2006/relationships/slide" Target="/ppt/slides/slide6.xml" Id="R9a825108e8f84f75" /><Relationship Type="http://schemas.openxmlformats.org/officeDocument/2006/relationships/slide" Target="/ppt/slides/slide7.xml" Id="Rbd10ced656cc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aae89bda7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8021379734d0c" /><Relationship Type="http://schemas.openxmlformats.org/officeDocument/2006/relationships/theme" Target="/ppt/slideMasters/theme/theme1.xml" Id="R0410484a97e649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48021379734d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ae9bd01ad44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522dc7ff0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9eedd7c9d4e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5d7091de84f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cefc32d484f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dbc6abf6941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c3e755cbc4a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SPINN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−194 221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1 853 204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Bjørnengveien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kim.andre.johansen@solid.no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www.solid.no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874 901 512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 AS</a:t>
            </a:r>
          </a:p>
        </p:txBody>
      </p:sp>
    </p:spTree>
  </p:cSld>
  <p:clrMapOvr>
    <a:masterClrMapping xmlns:a="http://schemas.openxmlformats.org/drawingml/2006/main"/>
  </p:clrMapOvr>
</p:sld>
</file>