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ffb6b364bc4e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f573e14f664339"/>
  </p:sldMasterIdLst>
  <p:sldIdLst>
    <p:sldId xmlns:r="http://schemas.openxmlformats.org/officeDocument/2006/relationships" id="256" r:id="Ra18b99ec0f704aed"/>
    <p:sldId xmlns:r="http://schemas.openxmlformats.org/officeDocument/2006/relationships" id="257" r:id="R2bdfdae1f6a84565"/>
    <p:sldId xmlns:r="http://schemas.openxmlformats.org/officeDocument/2006/relationships" id="258" r:id="R2d3a2ecaf4de431b"/>
    <p:sldId xmlns:r="http://schemas.openxmlformats.org/officeDocument/2006/relationships" id="259" r:id="Rd5fa7934f43f4d58"/>
    <p:sldId xmlns:r="http://schemas.openxmlformats.org/officeDocument/2006/relationships" id="260" r:id="R2a0acb0b8ea94acb"/>
    <p:sldId xmlns:r="http://schemas.openxmlformats.org/officeDocument/2006/relationships" id="261" r:id="R651d695c5aa740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573e14f664339" /><Relationship Type="http://schemas.openxmlformats.org/officeDocument/2006/relationships/slide" Target="/ppt/slides/slide1.xml" Id="Ra18b99ec0f704aed" /><Relationship Type="http://schemas.openxmlformats.org/officeDocument/2006/relationships/slide" Target="/ppt/slides/slide2.xml" Id="R2bdfdae1f6a84565" /><Relationship Type="http://schemas.openxmlformats.org/officeDocument/2006/relationships/slide" Target="/ppt/slides/slide3.xml" Id="R2d3a2ecaf4de431b" /><Relationship Type="http://schemas.openxmlformats.org/officeDocument/2006/relationships/slide" Target="/ppt/slides/slide4.xml" Id="Rd5fa7934f43f4d58" /><Relationship Type="http://schemas.openxmlformats.org/officeDocument/2006/relationships/slide" Target="/ppt/slides/slide5.xml" Id="R2a0acb0b8ea94acb" /><Relationship Type="http://schemas.openxmlformats.org/officeDocument/2006/relationships/slide" Target="/ppt/slides/slide6.xml" Id="R651d695c5aa740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d3f933a1441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a80190497473b" /><Relationship Type="http://schemas.openxmlformats.org/officeDocument/2006/relationships/theme" Target="/ppt/slideMasters/theme/theme1.xml" Id="R80c50f0787584c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aa80190497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36ff28d9946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4ef69a59e42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363f857eb4d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8d63feaca4f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781fba5564b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918115fb34c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OPSTAD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OPSTAD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OPSTAD OFFSHORE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OPSTAD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OPSTAD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OPSTAD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37 749 971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−80 226 723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−82 586 668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−68 992 959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53 895 690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OPSTAD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874 887 552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OPSTAD OFFSHORE AS</a:t>
            </a:r>
          </a:p>
        </p:txBody>
      </p:sp>
    </p:spTree>
  </p:cSld>
  <p:clrMapOvr>
    <a:masterClrMapping xmlns:a="http://schemas.openxmlformats.org/drawingml/2006/main"/>
  </p:clrMapOvr>
</p:sld>
</file>