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69a945323f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90a933dfc841a2"/>
  </p:sldMasterIdLst>
  <p:sldIdLst>
    <p:sldId xmlns:r="http://schemas.openxmlformats.org/officeDocument/2006/relationships" id="256" r:id="Rcf862d30911945a1"/>
    <p:sldId xmlns:r="http://schemas.openxmlformats.org/officeDocument/2006/relationships" id="257" r:id="Rfe0e111008c24de8"/>
    <p:sldId xmlns:r="http://schemas.openxmlformats.org/officeDocument/2006/relationships" id="258" r:id="Re0234a7df9bb43e6"/>
    <p:sldId xmlns:r="http://schemas.openxmlformats.org/officeDocument/2006/relationships" id="259" r:id="Re91542564d794a0c"/>
    <p:sldId xmlns:r="http://schemas.openxmlformats.org/officeDocument/2006/relationships" id="260" r:id="R2749e107aee5404d"/>
    <p:sldId xmlns:r="http://schemas.openxmlformats.org/officeDocument/2006/relationships" id="261" r:id="R765d91b901bc49b0"/>
    <p:sldId xmlns:r="http://schemas.openxmlformats.org/officeDocument/2006/relationships" id="262" r:id="R2477dede4bee40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0a933dfc841a2" /><Relationship Type="http://schemas.openxmlformats.org/officeDocument/2006/relationships/slide" Target="/ppt/slides/slide1.xml" Id="Rcf862d30911945a1" /><Relationship Type="http://schemas.openxmlformats.org/officeDocument/2006/relationships/slide" Target="/ppt/slides/slide2.xml" Id="Rfe0e111008c24de8" /><Relationship Type="http://schemas.openxmlformats.org/officeDocument/2006/relationships/slide" Target="/ppt/slides/slide3.xml" Id="Re0234a7df9bb43e6" /><Relationship Type="http://schemas.openxmlformats.org/officeDocument/2006/relationships/slide" Target="/ppt/slides/slide4.xml" Id="Re91542564d794a0c" /><Relationship Type="http://schemas.openxmlformats.org/officeDocument/2006/relationships/slide" Target="/ppt/slides/slide5.xml" Id="R2749e107aee5404d" /><Relationship Type="http://schemas.openxmlformats.org/officeDocument/2006/relationships/slide" Target="/ppt/slides/slide6.xml" Id="R765d91b901bc49b0" /><Relationship Type="http://schemas.openxmlformats.org/officeDocument/2006/relationships/slide" Target="/ppt/slides/slide7.xml" Id="R2477dede4bee40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62f8bd5b84a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1e8f07cc24b09" /><Relationship Type="http://schemas.openxmlformats.org/officeDocument/2006/relationships/theme" Target="/ppt/slideMasters/theme/theme1.xml" Id="R1c2e1b82bd49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51e8f07cc24b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74f09d2e648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f2c1f9d6e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fc5380862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d696027e542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a65c0fa51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ad9b8605447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38745f358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HEIS1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HEIS1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HEIS1 TROMSØ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HEIS1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HEIS1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HEIS1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17 817 931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172 529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2 790 518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6 502 025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HEIS1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ORONA HOLDING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HEIS1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874 787 582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HEIS1 TROMSØ AS</a:t>
            </a:r>
          </a:p>
        </p:txBody>
      </p:sp>
    </p:spTree>
  </p:cSld>
  <p:clrMapOvr>
    <a:masterClrMapping xmlns:a="http://schemas.openxmlformats.org/drawingml/2006/main"/>
  </p:clrMapOvr>
</p:sld>
</file>