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7cdae8596d1459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f9d20e662af4b38"/>
  </p:sldMasterIdLst>
  <p:sldIdLst>
    <p:sldId xmlns:r="http://schemas.openxmlformats.org/officeDocument/2006/relationships" id="256" r:id="Rdbe98b7410974ff7"/>
    <p:sldId xmlns:r="http://schemas.openxmlformats.org/officeDocument/2006/relationships" id="257" r:id="Rfe383fb7f3304557"/>
    <p:sldId xmlns:r="http://schemas.openxmlformats.org/officeDocument/2006/relationships" id="258" r:id="Rac1f54d9a32a41b6"/>
    <p:sldId xmlns:r="http://schemas.openxmlformats.org/officeDocument/2006/relationships" id="259" r:id="R63306045b34449e4"/>
    <p:sldId xmlns:r="http://schemas.openxmlformats.org/officeDocument/2006/relationships" id="260" r:id="Ra6815b0562a54699"/>
    <p:sldId xmlns:r="http://schemas.openxmlformats.org/officeDocument/2006/relationships" id="261" r:id="R972ada7115d8458c"/>
    <p:sldId xmlns:r="http://schemas.openxmlformats.org/officeDocument/2006/relationships" id="262" r:id="R0f035e09248345a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f9d20e662af4b38" /><Relationship Type="http://schemas.openxmlformats.org/officeDocument/2006/relationships/slide" Target="/ppt/slides/slide1.xml" Id="Rdbe98b7410974ff7" /><Relationship Type="http://schemas.openxmlformats.org/officeDocument/2006/relationships/slide" Target="/ppt/slides/slide2.xml" Id="Rfe383fb7f3304557" /><Relationship Type="http://schemas.openxmlformats.org/officeDocument/2006/relationships/slide" Target="/ppt/slides/slide3.xml" Id="Rac1f54d9a32a41b6" /><Relationship Type="http://schemas.openxmlformats.org/officeDocument/2006/relationships/slide" Target="/ppt/slides/slide4.xml" Id="R63306045b34449e4" /><Relationship Type="http://schemas.openxmlformats.org/officeDocument/2006/relationships/slide" Target="/ppt/slides/slide5.xml" Id="Ra6815b0562a54699" /><Relationship Type="http://schemas.openxmlformats.org/officeDocument/2006/relationships/slide" Target="/ppt/slides/slide6.xml" Id="R972ada7115d8458c" /><Relationship Type="http://schemas.openxmlformats.org/officeDocument/2006/relationships/slide" Target="/ppt/slides/slide7.xml" Id="R0f035e09248345a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81e6aeab3be4e1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b1ece2f39c48c3" /><Relationship Type="http://schemas.openxmlformats.org/officeDocument/2006/relationships/theme" Target="/ppt/slideMasters/theme/theme1.xml" Id="R70c39f51cd6e49a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db1ece2f39c48c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25a0797b2e4f0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bd2b04f37e46e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987cd460714d3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a07a85728d46c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2c04ecfffc4c5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274ef8504944e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7f801cf6654b4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SÆTH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SÆTH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SÆTH EIENDOM AS ble etablert [år] og holder til i Åndalsnes.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SÆTH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SÆTH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SÆTH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497 128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297 501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137 869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600 910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2 104 417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SÆTH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SÆTH JOHN-EMIL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SÆTH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Strandgata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6300 Åndalsnes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874 536 822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SÆTH EIENDOM AS</a:t>
            </a:r>
          </a:p>
        </p:txBody>
      </p:sp>
    </p:spTree>
  </p:cSld>
  <p:clrMapOvr>
    <a:masterClrMapping xmlns:a="http://schemas.openxmlformats.org/drawingml/2006/main"/>
  </p:clrMapOvr>
</p:sld>
</file>