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00b373484143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54127dbaa542ea"/>
  </p:sldMasterIdLst>
  <p:sldIdLst>
    <p:sldId xmlns:r="http://schemas.openxmlformats.org/officeDocument/2006/relationships" id="256" r:id="Ra882e233fc6b489f"/>
    <p:sldId xmlns:r="http://schemas.openxmlformats.org/officeDocument/2006/relationships" id="257" r:id="Rf4b8c890e3f747b3"/>
    <p:sldId xmlns:r="http://schemas.openxmlformats.org/officeDocument/2006/relationships" id="258" r:id="Rff5a8b3636ab463b"/>
    <p:sldId xmlns:r="http://schemas.openxmlformats.org/officeDocument/2006/relationships" id="259" r:id="Ra82635f4fb5841c8"/>
    <p:sldId xmlns:r="http://schemas.openxmlformats.org/officeDocument/2006/relationships" id="260" r:id="R95321d45fa234d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54127dbaa542ea" /><Relationship Type="http://schemas.openxmlformats.org/officeDocument/2006/relationships/slide" Target="/ppt/slides/slide1.xml" Id="Ra882e233fc6b489f" /><Relationship Type="http://schemas.openxmlformats.org/officeDocument/2006/relationships/slide" Target="/ppt/slides/slide2.xml" Id="Rf4b8c890e3f747b3" /><Relationship Type="http://schemas.openxmlformats.org/officeDocument/2006/relationships/slide" Target="/ppt/slides/slide3.xml" Id="Rff5a8b3636ab463b" /><Relationship Type="http://schemas.openxmlformats.org/officeDocument/2006/relationships/slide" Target="/ppt/slides/slide4.xml" Id="Ra82635f4fb5841c8" /><Relationship Type="http://schemas.openxmlformats.org/officeDocument/2006/relationships/slide" Target="/ppt/slides/slide5.xml" Id="R95321d45fa234d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0820dd69d746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9487fbbe17460c" /><Relationship Type="http://schemas.openxmlformats.org/officeDocument/2006/relationships/theme" Target="/ppt/slideMasters/theme/theme1.xml" Id="R81385e61e1b24c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9487fbbe1746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9352d8ee8647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5e06cb743449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055c95f85744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f2b31a400640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5d3c15841c46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BELLMANN`S PUB &amp; VINHUS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BELLMANN`S PUB &amp; VINHUS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BELLMANN`S PUB &amp; VINHUS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BELLMANN`S PUB &amp; VINHUS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BELLMANN`S PUB &amp; VINHUS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BELLMANN`S PUB &amp; VINHUS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874 448 532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BELLMANN`S PUB &amp; VINHUS AS</a:t>
            </a:r>
          </a:p>
        </p:txBody>
      </p:sp>
    </p:spTree>
  </p:cSld>
  <p:clrMapOvr>
    <a:masterClrMapping xmlns:a="http://schemas.openxmlformats.org/drawingml/2006/main"/>
  </p:clrMapOvr>
</p:sld>
</file>