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43e83e9072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ad29c06ef4d72"/>
  </p:sldMasterIdLst>
  <p:sldIdLst>
    <p:sldId xmlns:r="http://schemas.openxmlformats.org/officeDocument/2006/relationships" id="256" r:id="R3028c580ac91431e"/>
    <p:sldId xmlns:r="http://schemas.openxmlformats.org/officeDocument/2006/relationships" id="257" r:id="R5fb9ec4568444d1a"/>
    <p:sldId xmlns:r="http://schemas.openxmlformats.org/officeDocument/2006/relationships" id="258" r:id="R578fe5855aab4db8"/>
    <p:sldId xmlns:r="http://schemas.openxmlformats.org/officeDocument/2006/relationships" id="259" r:id="Rf77f430807c947af"/>
    <p:sldId xmlns:r="http://schemas.openxmlformats.org/officeDocument/2006/relationships" id="260" r:id="R68a04c128153453e"/>
    <p:sldId xmlns:r="http://schemas.openxmlformats.org/officeDocument/2006/relationships" id="261" r:id="Rc3b12ae8d874497c"/>
    <p:sldId xmlns:r="http://schemas.openxmlformats.org/officeDocument/2006/relationships" id="262" r:id="R3f57e01ff5fe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ad29c06ef4d72" /><Relationship Type="http://schemas.openxmlformats.org/officeDocument/2006/relationships/slide" Target="/ppt/slides/slide1.xml" Id="R3028c580ac91431e" /><Relationship Type="http://schemas.openxmlformats.org/officeDocument/2006/relationships/slide" Target="/ppt/slides/slide2.xml" Id="R5fb9ec4568444d1a" /><Relationship Type="http://schemas.openxmlformats.org/officeDocument/2006/relationships/slide" Target="/ppt/slides/slide3.xml" Id="R578fe5855aab4db8" /><Relationship Type="http://schemas.openxmlformats.org/officeDocument/2006/relationships/slide" Target="/ppt/slides/slide4.xml" Id="Rf77f430807c947af" /><Relationship Type="http://schemas.openxmlformats.org/officeDocument/2006/relationships/slide" Target="/ppt/slides/slide5.xml" Id="R68a04c128153453e" /><Relationship Type="http://schemas.openxmlformats.org/officeDocument/2006/relationships/slide" Target="/ppt/slides/slide6.xml" Id="Rc3b12ae8d874497c" /><Relationship Type="http://schemas.openxmlformats.org/officeDocument/2006/relationships/slide" Target="/ppt/slides/slide7.xml" Id="R3f57e01ff5fe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3bf0f9afb4c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82875e2ee4e8f" /><Relationship Type="http://schemas.openxmlformats.org/officeDocument/2006/relationships/theme" Target="/ppt/slideMasters/theme/theme1.xml" Id="R34f816a6dc62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82875e2ee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31c2bb441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dc84e487a41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0152fe6f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422155a0b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b9c1c5c4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ce86c928249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ca30b545a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VESTLANDSTAK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VESTLANDSTAK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3 334 968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2 603 422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16 329 456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21 898 023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TEQT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Tverrvegen 32C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6020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29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874 438 502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VESTLANDSTAK AS</a:t>
            </a:r>
          </a:p>
        </p:txBody>
      </p:sp>
    </p:spTree>
  </p:cSld>
  <p:clrMapOvr>
    <a:masterClrMapping xmlns:a="http://schemas.openxmlformats.org/drawingml/2006/main"/>
  </p:clrMapOvr>
</p:sld>
</file>