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f84eedea44d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86f94a74cc40b5"/>
  </p:sldMasterIdLst>
  <p:sldIdLst>
    <p:sldId xmlns:r="http://schemas.openxmlformats.org/officeDocument/2006/relationships" id="256" r:id="R39b51225894540b4"/>
    <p:sldId xmlns:r="http://schemas.openxmlformats.org/officeDocument/2006/relationships" id="257" r:id="Rae57be36cf7b4f40"/>
    <p:sldId xmlns:r="http://schemas.openxmlformats.org/officeDocument/2006/relationships" id="258" r:id="R0f50f99e615640e3"/>
    <p:sldId xmlns:r="http://schemas.openxmlformats.org/officeDocument/2006/relationships" id="259" r:id="R9d9b947427c64cf4"/>
    <p:sldId xmlns:r="http://schemas.openxmlformats.org/officeDocument/2006/relationships" id="260" r:id="Rb13e5d289ac24f83"/>
    <p:sldId xmlns:r="http://schemas.openxmlformats.org/officeDocument/2006/relationships" id="261" r:id="R73f6ff70cceb418e"/>
    <p:sldId xmlns:r="http://schemas.openxmlformats.org/officeDocument/2006/relationships" id="262" r:id="Rbc4b74d611f5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6f94a74cc40b5" /><Relationship Type="http://schemas.openxmlformats.org/officeDocument/2006/relationships/slide" Target="/ppt/slides/slide1.xml" Id="R39b51225894540b4" /><Relationship Type="http://schemas.openxmlformats.org/officeDocument/2006/relationships/slide" Target="/ppt/slides/slide2.xml" Id="Rae57be36cf7b4f40" /><Relationship Type="http://schemas.openxmlformats.org/officeDocument/2006/relationships/slide" Target="/ppt/slides/slide3.xml" Id="R0f50f99e615640e3" /><Relationship Type="http://schemas.openxmlformats.org/officeDocument/2006/relationships/slide" Target="/ppt/slides/slide4.xml" Id="R9d9b947427c64cf4" /><Relationship Type="http://schemas.openxmlformats.org/officeDocument/2006/relationships/slide" Target="/ppt/slides/slide5.xml" Id="Rb13e5d289ac24f83" /><Relationship Type="http://schemas.openxmlformats.org/officeDocument/2006/relationships/slide" Target="/ppt/slides/slide6.xml" Id="R73f6ff70cceb418e" /><Relationship Type="http://schemas.openxmlformats.org/officeDocument/2006/relationships/slide" Target="/ppt/slides/slide7.xml" Id="Rbc4b74d611f5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e94e06597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ae0b63aef4b28" /><Relationship Type="http://schemas.openxmlformats.org/officeDocument/2006/relationships/theme" Target="/ppt/slideMasters/theme/theme1.xml" Id="R0b430a59cfb7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fae0b63aef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e704fd2a4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6db885660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f0a19e8cc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5c1d45ecc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c868495b0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55079903647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28dfd683f44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UNIVERSALPROSJEKT GEOSYSTEMER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UNIVERSALPROSJEKT GEOSYSTEMER AS ble etablert [år] og holder til i Sponvika.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9 405 647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6 710 581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JØRN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Mørvikveien 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1794 Sponvika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roger@universalprosjekt.no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874 434 922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UNIVERSALPROSJEKT GEOSYSTEMER AS</a:t>
            </a:r>
          </a:p>
        </p:txBody>
      </p:sp>
    </p:spTree>
  </p:cSld>
  <p:clrMapOvr>
    <a:masterClrMapping xmlns:a="http://schemas.openxmlformats.org/drawingml/2006/main"/>
  </p:clrMapOvr>
</p:sld>
</file>