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5d4abf27ca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2891bcb3043d3"/>
  </p:sldMasterIdLst>
  <p:sldIdLst>
    <p:sldId xmlns:r="http://schemas.openxmlformats.org/officeDocument/2006/relationships" id="256" r:id="R48f60ac415aa44b4"/>
    <p:sldId xmlns:r="http://schemas.openxmlformats.org/officeDocument/2006/relationships" id="257" r:id="R6203f9f6ee6044e8"/>
    <p:sldId xmlns:r="http://schemas.openxmlformats.org/officeDocument/2006/relationships" id="258" r:id="R720c8821bd9d4328"/>
    <p:sldId xmlns:r="http://schemas.openxmlformats.org/officeDocument/2006/relationships" id="259" r:id="Rd033b9b9133841c1"/>
    <p:sldId xmlns:r="http://schemas.openxmlformats.org/officeDocument/2006/relationships" id="260" r:id="R75e98c5f93e24205"/>
    <p:sldId xmlns:r="http://schemas.openxmlformats.org/officeDocument/2006/relationships" id="261" r:id="Rbcbd3116f57540db"/>
    <p:sldId xmlns:r="http://schemas.openxmlformats.org/officeDocument/2006/relationships" id="262" r:id="R3dac6fee8219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2891bcb3043d3" /><Relationship Type="http://schemas.openxmlformats.org/officeDocument/2006/relationships/slide" Target="/ppt/slides/slide1.xml" Id="R48f60ac415aa44b4" /><Relationship Type="http://schemas.openxmlformats.org/officeDocument/2006/relationships/slide" Target="/ppt/slides/slide2.xml" Id="R6203f9f6ee6044e8" /><Relationship Type="http://schemas.openxmlformats.org/officeDocument/2006/relationships/slide" Target="/ppt/slides/slide3.xml" Id="R720c8821bd9d4328" /><Relationship Type="http://schemas.openxmlformats.org/officeDocument/2006/relationships/slide" Target="/ppt/slides/slide4.xml" Id="Rd033b9b9133841c1" /><Relationship Type="http://schemas.openxmlformats.org/officeDocument/2006/relationships/slide" Target="/ppt/slides/slide5.xml" Id="R75e98c5f93e24205" /><Relationship Type="http://schemas.openxmlformats.org/officeDocument/2006/relationships/slide" Target="/ppt/slides/slide6.xml" Id="Rbcbd3116f57540db" /><Relationship Type="http://schemas.openxmlformats.org/officeDocument/2006/relationships/slide" Target="/ppt/slides/slide7.xml" Id="R3dac6fee8219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ce973f61b41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034b8f4114256" /><Relationship Type="http://schemas.openxmlformats.org/officeDocument/2006/relationships/theme" Target="/ppt/slideMasters/theme/theme1.xml" Id="R0c7155c74c1540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0034b8f41142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ed7ba0fe3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4e3a49a38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4a3071f21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6d4a286af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004a25d5d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d1f2a094c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a3e0d48dc4a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 RØR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 RØR OG ENTREPRENØR AS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3 491 486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2 458 054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7 585 095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GERD KRISTINE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ODD ANDREAS  –  37,4 %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GRETHE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LAILA JOHANNE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ROGER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LANGSETH TRINE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8250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69 04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874 354 902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 RØR OG ENTREPRENØR AS</a:t>
            </a:r>
          </a:p>
        </p:txBody>
      </p:sp>
    </p:spTree>
  </p:cSld>
  <p:clrMapOvr>
    <a:masterClrMapping xmlns:a="http://schemas.openxmlformats.org/drawingml/2006/main"/>
  </p:clrMapOvr>
</p:sld>
</file>