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3aeda173fd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b09d42c4fd4d0d"/>
  </p:sldMasterIdLst>
  <p:sldIdLst>
    <p:sldId xmlns:r="http://schemas.openxmlformats.org/officeDocument/2006/relationships" id="256" r:id="R6aea4932744640d6"/>
    <p:sldId xmlns:r="http://schemas.openxmlformats.org/officeDocument/2006/relationships" id="257" r:id="R360c14a321c34e30"/>
    <p:sldId xmlns:r="http://schemas.openxmlformats.org/officeDocument/2006/relationships" id="258" r:id="R442ee46f54f745b3"/>
    <p:sldId xmlns:r="http://schemas.openxmlformats.org/officeDocument/2006/relationships" id="259" r:id="R528f693f7d154600"/>
    <p:sldId xmlns:r="http://schemas.openxmlformats.org/officeDocument/2006/relationships" id="260" r:id="R1240eae6fcd74f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b09d42c4fd4d0d" /><Relationship Type="http://schemas.openxmlformats.org/officeDocument/2006/relationships/slide" Target="/ppt/slides/slide1.xml" Id="R6aea4932744640d6" /><Relationship Type="http://schemas.openxmlformats.org/officeDocument/2006/relationships/slide" Target="/ppt/slides/slide2.xml" Id="R360c14a321c34e30" /><Relationship Type="http://schemas.openxmlformats.org/officeDocument/2006/relationships/slide" Target="/ppt/slides/slide3.xml" Id="R442ee46f54f745b3" /><Relationship Type="http://schemas.openxmlformats.org/officeDocument/2006/relationships/slide" Target="/ppt/slides/slide4.xml" Id="R528f693f7d154600" /><Relationship Type="http://schemas.openxmlformats.org/officeDocument/2006/relationships/slide" Target="/ppt/slides/slide5.xml" Id="R1240eae6fcd74f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24f8e7cf549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c58aaee8d4d21" /><Relationship Type="http://schemas.openxmlformats.org/officeDocument/2006/relationships/theme" Target="/ppt/slideMasters/theme/theme1.xml" Id="R9d82c230e63c44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dc58aaee8d4d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ae87ff98c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7fe27513a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6eb735654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7e3b2d59246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63e1a4d6f48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STOVNER BIL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BIL OG VEDLIKEHOLD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872 422 862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BIL OG VEDLIKEHOLD AS</a:t>
            </a:r>
          </a:p>
        </p:txBody>
      </p:sp>
    </p:spTree>
  </p:cSld>
  <p:clrMapOvr>
    <a:masterClrMapping xmlns:a="http://schemas.openxmlformats.org/drawingml/2006/main"/>
  </p:clrMapOvr>
</p:sld>
</file>