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63b0e247804e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5d96a0c1c4d4e"/>
  </p:sldMasterIdLst>
  <p:sldIdLst>
    <p:sldId xmlns:r="http://schemas.openxmlformats.org/officeDocument/2006/relationships" id="256" r:id="Re0b3ee3d45d84d42"/>
    <p:sldId xmlns:r="http://schemas.openxmlformats.org/officeDocument/2006/relationships" id="257" r:id="R441a9de1772e499f"/>
    <p:sldId xmlns:r="http://schemas.openxmlformats.org/officeDocument/2006/relationships" id="258" r:id="Rb96bb20cacdf49be"/>
    <p:sldId xmlns:r="http://schemas.openxmlformats.org/officeDocument/2006/relationships" id="259" r:id="R5dadb1abb34c4b06"/>
    <p:sldId xmlns:r="http://schemas.openxmlformats.org/officeDocument/2006/relationships" id="260" r:id="R52a1b500e2b144ca"/>
    <p:sldId xmlns:r="http://schemas.openxmlformats.org/officeDocument/2006/relationships" id="261" r:id="R60c0b15285d848fc"/>
    <p:sldId xmlns:r="http://schemas.openxmlformats.org/officeDocument/2006/relationships" id="262" r:id="Ra797b49cf9c1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5d96a0c1c4d4e" /><Relationship Type="http://schemas.openxmlformats.org/officeDocument/2006/relationships/slide" Target="/ppt/slides/slide1.xml" Id="Re0b3ee3d45d84d42" /><Relationship Type="http://schemas.openxmlformats.org/officeDocument/2006/relationships/slide" Target="/ppt/slides/slide2.xml" Id="R441a9de1772e499f" /><Relationship Type="http://schemas.openxmlformats.org/officeDocument/2006/relationships/slide" Target="/ppt/slides/slide3.xml" Id="Rb96bb20cacdf49be" /><Relationship Type="http://schemas.openxmlformats.org/officeDocument/2006/relationships/slide" Target="/ppt/slides/slide4.xml" Id="R5dadb1abb34c4b06" /><Relationship Type="http://schemas.openxmlformats.org/officeDocument/2006/relationships/slide" Target="/ppt/slides/slide5.xml" Id="R52a1b500e2b144ca" /><Relationship Type="http://schemas.openxmlformats.org/officeDocument/2006/relationships/slide" Target="/ppt/slides/slide6.xml" Id="R60c0b15285d848fc" /><Relationship Type="http://schemas.openxmlformats.org/officeDocument/2006/relationships/slide" Target="/ppt/slides/slide7.xml" Id="Ra797b49cf9c1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8a2163813743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f32115a3b4c10" /><Relationship Type="http://schemas.openxmlformats.org/officeDocument/2006/relationships/theme" Target="/ppt/slideMasters/theme/theme1.xml" Id="R33561ee046964e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7f32115a3b4c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e3c313e4e49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0b0ccc94046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aedba3018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2ecec20b041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c84b2ff8c40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3a84ba15c4f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a9ebad0034e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ØST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32 591 275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−527 835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−550 161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1 979 788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10 150 518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AASEN INVEST AS  –  55,2 %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ØST AS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HÅKON AMLIEN INVEST AS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31B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26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post@byggost.no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www.byggost.no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871 643 202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ØST AS</a:t>
            </a:r>
          </a:p>
        </p:txBody>
      </p:sp>
    </p:spTree>
  </p:cSld>
  <p:clrMapOvr>
    <a:masterClrMapping xmlns:a="http://schemas.openxmlformats.org/drawingml/2006/main"/>
  </p:clrMapOvr>
</p:sld>
</file>