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efc44916064c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6e00d69174c55"/>
  </p:sldMasterIdLst>
  <p:sldIdLst>
    <p:sldId xmlns:r="http://schemas.openxmlformats.org/officeDocument/2006/relationships" id="256" r:id="Rb8521675cd1f4ad8"/>
    <p:sldId xmlns:r="http://schemas.openxmlformats.org/officeDocument/2006/relationships" id="257" r:id="R1edf6b61b3134ea6"/>
    <p:sldId xmlns:r="http://schemas.openxmlformats.org/officeDocument/2006/relationships" id="258" r:id="Rbac2082d532f42cf"/>
    <p:sldId xmlns:r="http://schemas.openxmlformats.org/officeDocument/2006/relationships" id="259" r:id="Rade6408554dc4058"/>
    <p:sldId xmlns:r="http://schemas.openxmlformats.org/officeDocument/2006/relationships" id="260" r:id="R4082051727e74a94"/>
    <p:sldId xmlns:r="http://schemas.openxmlformats.org/officeDocument/2006/relationships" id="261" r:id="R66d0ef5dc00e46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6e00d69174c55" /><Relationship Type="http://schemas.openxmlformats.org/officeDocument/2006/relationships/slide" Target="/ppt/slides/slide1.xml" Id="Rb8521675cd1f4ad8" /><Relationship Type="http://schemas.openxmlformats.org/officeDocument/2006/relationships/slide" Target="/ppt/slides/slide2.xml" Id="R1edf6b61b3134ea6" /><Relationship Type="http://schemas.openxmlformats.org/officeDocument/2006/relationships/slide" Target="/ppt/slides/slide3.xml" Id="Rbac2082d532f42cf" /><Relationship Type="http://schemas.openxmlformats.org/officeDocument/2006/relationships/slide" Target="/ppt/slides/slide4.xml" Id="Rade6408554dc4058" /><Relationship Type="http://schemas.openxmlformats.org/officeDocument/2006/relationships/slide" Target="/ppt/slides/slide5.xml" Id="R4082051727e74a94" /><Relationship Type="http://schemas.openxmlformats.org/officeDocument/2006/relationships/slide" Target="/ppt/slides/slide6.xml" Id="R66d0ef5dc00e46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07a4951844f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f9c12e53f4d46" /><Relationship Type="http://schemas.openxmlformats.org/officeDocument/2006/relationships/theme" Target="/ppt/slideMasters/theme/theme1.xml" Id="Rba081e5e6ea5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9f9c12e53f4d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e066dc00b49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5776371e144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812ffce2f48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cbd16c3d042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6e99d78ed4a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8492b0e0942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SIMPSON DATA V/TRULS SIMPSON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SIMPSON DATA V/TRULS SIMPSON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SIMPSON DATA V/TRULS SIMPSON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SIMPSON DATA V/TRULS SIMPSON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SIMPSON DATA V/TRULS SIMPSON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SIMPSON DATA V/TRULS SIMPSON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3 082 634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806 745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1 271 077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1 382 985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SIMPSON DATA V/TRULS SIMPSON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Fanavegen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04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871 454 892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SIMPSON DATA V/TRULS SIMPSON</a:t>
            </a:r>
          </a:p>
        </p:txBody>
      </p:sp>
    </p:spTree>
  </p:cSld>
  <p:clrMapOvr>
    <a:masterClrMapping xmlns:a="http://schemas.openxmlformats.org/drawingml/2006/main"/>
  </p:clrMapOvr>
</p:sld>
</file>