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f63685724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669083dbc43c6"/>
  </p:sldMasterIdLst>
  <p:sldIdLst>
    <p:sldId xmlns:r="http://schemas.openxmlformats.org/officeDocument/2006/relationships" id="256" r:id="R547f75c928ef4b8a"/>
    <p:sldId xmlns:r="http://schemas.openxmlformats.org/officeDocument/2006/relationships" id="257" r:id="R0839275146974c1e"/>
    <p:sldId xmlns:r="http://schemas.openxmlformats.org/officeDocument/2006/relationships" id="258" r:id="Rf214102c75314298"/>
    <p:sldId xmlns:r="http://schemas.openxmlformats.org/officeDocument/2006/relationships" id="259" r:id="Rbc3030a1633a4a12"/>
    <p:sldId xmlns:r="http://schemas.openxmlformats.org/officeDocument/2006/relationships" id="260" r:id="Rfaec60983fb64f12"/>
    <p:sldId xmlns:r="http://schemas.openxmlformats.org/officeDocument/2006/relationships" id="261" r:id="Rec6f5544ad90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669083dbc43c6" /><Relationship Type="http://schemas.openxmlformats.org/officeDocument/2006/relationships/slide" Target="/ppt/slides/slide1.xml" Id="R547f75c928ef4b8a" /><Relationship Type="http://schemas.openxmlformats.org/officeDocument/2006/relationships/slide" Target="/ppt/slides/slide2.xml" Id="R0839275146974c1e" /><Relationship Type="http://schemas.openxmlformats.org/officeDocument/2006/relationships/slide" Target="/ppt/slides/slide3.xml" Id="Rf214102c75314298" /><Relationship Type="http://schemas.openxmlformats.org/officeDocument/2006/relationships/slide" Target="/ppt/slides/slide4.xml" Id="Rbc3030a1633a4a12" /><Relationship Type="http://schemas.openxmlformats.org/officeDocument/2006/relationships/slide" Target="/ppt/slides/slide5.xml" Id="Rfaec60983fb64f12" /><Relationship Type="http://schemas.openxmlformats.org/officeDocument/2006/relationships/slide" Target="/ppt/slides/slide6.xml" Id="Rec6f5544ad90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e7ee9954547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3756028cd452d" /><Relationship Type="http://schemas.openxmlformats.org/officeDocument/2006/relationships/theme" Target="/ppt/slideMasters/theme/theme1.xml" Id="Rf3b359f289f4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23756028cd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ff4ae5581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d363efc50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cac17523c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02c396b54c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cf13cbb21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a7e342642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SVENSKA KYRKAN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SVENSKA KYRKAN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21 814 176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124 292 115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126 845 813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v/Per Anders Sandgren, Hammersborg torg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35 32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oslo@svenskakyrkan.se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www.svenskakyrkan.se/norge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871 436 142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SVENSKA KYRKAN I NORGE</a:t>
            </a:r>
          </a:p>
        </p:txBody>
      </p:sp>
    </p:spTree>
  </p:cSld>
  <p:clrMapOvr>
    <a:masterClrMapping xmlns:a="http://schemas.openxmlformats.org/drawingml/2006/main"/>
  </p:clrMapOvr>
</p:sld>
</file>