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36f603ff438430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ea13f010ac94c1d"/>
  </p:sldMasterIdLst>
  <p:sldIdLst>
    <p:sldId xmlns:r="http://schemas.openxmlformats.org/officeDocument/2006/relationships" id="256" r:id="Ra6c5a923a8ec469a"/>
    <p:sldId xmlns:r="http://schemas.openxmlformats.org/officeDocument/2006/relationships" id="257" r:id="Rc4ddec6f4be44701"/>
    <p:sldId xmlns:r="http://schemas.openxmlformats.org/officeDocument/2006/relationships" id="258" r:id="R2e6203b09cc948ff"/>
    <p:sldId xmlns:r="http://schemas.openxmlformats.org/officeDocument/2006/relationships" id="259" r:id="R311e7c538011463b"/>
    <p:sldId xmlns:r="http://schemas.openxmlformats.org/officeDocument/2006/relationships" id="260" r:id="R44f236f24e994730"/>
    <p:sldId xmlns:r="http://schemas.openxmlformats.org/officeDocument/2006/relationships" id="261" r:id="R09b7786ac11d410f"/>
    <p:sldId xmlns:r="http://schemas.openxmlformats.org/officeDocument/2006/relationships" id="262" r:id="R2a1bff66a47e496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ea13f010ac94c1d" /><Relationship Type="http://schemas.openxmlformats.org/officeDocument/2006/relationships/slide" Target="/ppt/slides/slide1.xml" Id="Ra6c5a923a8ec469a" /><Relationship Type="http://schemas.openxmlformats.org/officeDocument/2006/relationships/slide" Target="/ppt/slides/slide2.xml" Id="Rc4ddec6f4be44701" /><Relationship Type="http://schemas.openxmlformats.org/officeDocument/2006/relationships/slide" Target="/ppt/slides/slide3.xml" Id="R2e6203b09cc948ff" /><Relationship Type="http://schemas.openxmlformats.org/officeDocument/2006/relationships/slide" Target="/ppt/slides/slide4.xml" Id="R311e7c538011463b" /><Relationship Type="http://schemas.openxmlformats.org/officeDocument/2006/relationships/slide" Target="/ppt/slides/slide5.xml" Id="R44f236f24e994730" /><Relationship Type="http://schemas.openxmlformats.org/officeDocument/2006/relationships/slide" Target="/ppt/slides/slide6.xml" Id="R09b7786ac11d410f" /><Relationship Type="http://schemas.openxmlformats.org/officeDocument/2006/relationships/slide" Target="/ppt/slides/slide7.xml" Id="R2a1bff66a47e496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e4e6becf40d455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f9b9a4c99f4fa3" /><Relationship Type="http://schemas.openxmlformats.org/officeDocument/2006/relationships/theme" Target="/ppt/slideMasters/theme/theme1.xml" Id="R3b13db0a63c246e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0f9b9a4c99f4fa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c9c6261bae484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5cdbed443049a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5a39ecca59402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b17ba6dfed450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ba3748a8af485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1828156444436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61e2d24faa409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STORIGO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STORIGO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STORIGO AS ble etablert [år] og holder til i Stranda.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STORIGO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STORIGO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STORIGO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118 740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85 169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85 474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729 639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860 139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STORIGO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GJÆRDE OSKAR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STORIGO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Storgata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6200 Stranda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871 233 772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STORIGO AS</a:t>
            </a:r>
          </a:p>
        </p:txBody>
      </p:sp>
    </p:spTree>
  </p:cSld>
  <p:clrMapOvr>
    <a:masterClrMapping xmlns:a="http://schemas.openxmlformats.org/drawingml/2006/main"/>
  </p:clrMapOvr>
</p:sld>
</file>