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64ed550d1146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688ad45a374a12"/>
  </p:sldMasterIdLst>
  <p:sldIdLst>
    <p:sldId xmlns:r="http://schemas.openxmlformats.org/officeDocument/2006/relationships" id="256" r:id="R8c36384bf8d74cc0"/>
    <p:sldId xmlns:r="http://schemas.openxmlformats.org/officeDocument/2006/relationships" id="257" r:id="R6cfc268769774bcf"/>
    <p:sldId xmlns:r="http://schemas.openxmlformats.org/officeDocument/2006/relationships" id="258" r:id="R9327913a2dac40d1"/>
    <p:sldId xmlns:r="http://schemas.openxmlformats.org/officeDocument/2006/relationships" id="259" r:id="Rb1f52f04e6334d02"/>
    <p:sldId xmlns:r="http://schemas.openxmlformats.org/officeDocument/2006/relationships" id="260" r:id="R3e95db00be4547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688ad45a374a12" /><Relationship Type="http://schemas.openxmlformats.org/officeDocument/2006/relationships/slide" Target="/ppt/slides/slide1.xml" Id="R8c36384bf8d74cc0" /><Relationship Type="http://schemas.openxmlformats.org/officeDocument/2006/relationships/slide" Target="/ppt/slides/slide2.xml" Id="R6cfc268769774bcf" /><Relationship Type="http://schemas.openxmlformats.org/officeDocument/2006/relationships/slide" Target="/ppt/slides/slide3.xml" Id="R9327913a2dac40d1" /><Relationship Type="http://schemas.openxmlformats.org/officeDocument/2006/relationships/slide" Target="/ppt/slides/slide4.xml" Id="Rb1f52f04e6334d02" /><Relationship Type="http://schemas.openxmlformats.org/officeDocument/2006/relationships/slide" Target="/ppt/slides/slide5.xml" Id="R3e95db00be4547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d6ee1e782148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ff3b9148c244ff" /><Relationship Type="http://schemas.openxmlformats.org/officeDocument/2006/relationships/theme" Target="/ppt/slideMasters/theme/theme1.xml" Id="R0ac6591e3d1543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ff3b9148c244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1fc2dcef0248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0d136ff65f4e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f1963f926c48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b6f9642c984d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b98301f5cc4b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POWELL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POWELL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POWELL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POWELL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POWELL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POWELL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871 196 672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POWELL HOLDING AS</a:t>
            </a:r>
          </a:p>
        </p:txBody>
      </p:sp>
    </p:spTree>
  </p:cSld>
  <p:clrMapOvr>
    <a:masterClrMapping xmlns:a="http://schemas.openxmlformats.org/drawingml/2006/main"/>
  </p:clrMapOvr>
</p:sld>
</file>