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3b8b800eb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8015223e54c04"/>
  </p:sldMasterIdLst>
  <p:sldIdLst>
    <p:sldId xmlns:r="http://schemas.openxmlformats.org/officeDocument/2006/relationships" id="256" r:id="R5155a9f1c4c94423"/>
    <p:sldId xmlns:r="http://schemas.openxmlformats.org/officeDocument/2006/relationships" id="257" r:id="R3d481913048843d9"/>
    <p:sldId xmlns:r="http://schemas.openxmlformats.org/officeDocument/2006/relationships" id="258" r:id="R260a7abefbf64d41"/>
    <p:sldId xmlns:r="http://schemas.openxmlformats.org/officeDocument/2006/relationships" id="259" r:id="Rb516ad14c861408e"/>
    <p:sldId xmlns:r="http://schemas.openxmlformats.org/officeDocument/2006/relationships" id="260" r:id="R605e7b865fa7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8015223e54c04" /><Relationship Type="http://schemas.openxmlformats.org/officeDocument/2006/relationships/slide" Target="/ppt/slides/slide1.xml" Id="R5155a9f1c4c94423" /><Relationship Type="http://schemas.openxmlformats.org/officeDocument/2006/relationships/slide" Target="/ppt/slides/slide2.xml" Id="R3d481913048843d9" /><Relationship Type="http://schemas.openxmlformats.org/officeDocument/2006/relationships/slide" Target="/ppt/slides/slide3.xml" Id="R260a7abefbf64d41" /><Relationship Type="http://schemas.openxmlformats.org/officeDocument/2006/relationships/slide" Target="/ppt/slides/slide4.xml" Id="Rb516ad14c861408e" /><Relationship Type="http://schemas.openxmlformats.org/officeDocument/2006/relationships/slide" Target="/ppt/slides/slide5.xml" Id="R605e7b865fa7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ea6fcdc13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a8fae8ab4359" /><Relationship Type="http://schemas.openxmlformats.org/officeDocument/2006/relationships/theme" Target="/ppt/slideMasters/theme/theme1.xml" Id="R90b8229698fb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2a8fae8ab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efb66a41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86fad7f08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e73ef1e93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02f0ed6a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710dc7cd1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FARUP-HANSEN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FARUP-HANSEN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FARUP-HANSEN RETAIL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FARUP-HANSEN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FARUP-HANSEN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FARUP-HANSEN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871 068 372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FARUP-HANSEN RETAIL AS</a:t>
            </a:r>
          </a:p>
        </p:txBody>
      </p:sp>
    </p:spTree>
  </p:cSld>
  <p:clrMapOvr>
    <a:masterClrMapping xmlns:a="http://schemas.openxmlformats.org/drawingml/2006/main"/>
  </p:clrMapOvr>
</p:sld>
</file>