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82244485e47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90f84ee284110"/>
  </p:sldMasterIdLst>
  <p:sldIdLst>
    <p:sldId xmlns:r="http://schemas.openxmlformats.org/officeDocument/2006/relationships" id="256" r:id="Rf66e6313c87b4854"/>
    <p:sldId xmlns:r="http://schemas.openxmlformats.org/officeDocument/2006/relationships" id="257" r:id="R78dcbe4e65e74150"/>
    <p:sldId xmlns:r="http://schemas.openxmlformats.org/officeDocument/2006/relationships" id="258" r:id="Rb8e470eac7c549a0"/>
    <p:sldId xmlns:r="http://schemas.openxmlformats.org/officeDocument/2006/relationships" id="259" r:id="R330cb7d10b054b7f"/>
    <p:sldId xmlns:r="http://schemas.openxmlformats.org/officeDocument/2006/relationships" id="260" r:id="Rbeaeb9a0b36e4f01"/>
    <p:sldId xmlns:r="http://schemas.openxmlformats.org/officeDocument/2006/relationships" id="261" r:id="R6b76033efda34c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90f84ee284110" /><Relationship Type="http://schemas.openxmlformats.org/officeDocument/2006/relationships/slide" Target="/ppt/slides/slide1.xml" Id="Rf66e6313c87b4854" /><Relationship Type="http://schemas.openxmlformats.org/officeDocument/2006/relationships/slide" Target="/ppt/slides/slide2.xml" Id="R78dcbe4e65e74150" /><Relationship Type="http://schemas.openxmlformats.org/officeDocument/2006/relationships/slide" Target="/ppt/slides/slide3.xml" Id="Rb8e470eac7c549a0" /><Relationship Type="http://schemas.openxmlformats.org/officeDocument/2006/relationships/slide" Target="/ppt/slides/slide4.xml" Id="R330cb7d10b054b7f" /><Relationship Type="http://schemas.openxmlformats.org/officeDocument/2006/relationships/slide" Target="/ppt/slides/slide5.xml" Id="Rbeaeb9a0b36e4f01" /><Relationship Type="http://schemas.openxmlformats.org/officeDocument/2006/relationships/slide" Target="/ppt/slides/slide6.xml" Id="R6b76033efda34c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13ca41885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826f739804dd0" /><Relationship Type="http://schemas.openxmlformats.org/officeDocument/2006/relationships/theme" Target="/ppt/slideMasters/theme/theme1.xml" Id="R8afadb8f11db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826f73980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a12e61ef6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c4ec3cf80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ef433fc53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c2d6ce435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765582e7a47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e2bfcaefb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 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 PLAN AS ble etablert [år] og holder til i Klokkarvik.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Fardalen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5378 Klokkarvik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01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oyvind@dig-plan.no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www.dig-plan.no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871 064 792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 PLAN AS</a:t>
            </a:r>
          </a:p>
        </p:txBody>
      </p:sp>
    </p:spTree>
  </p:cSld>
  <p:clrMapOvr>
    <a:masterClrMapping xmlns:a="http://schemas.openxmlformats.org/drawingml/2006/main"/>
  </p:clrMapOvr>
</p:sld>
</file>